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27901535" w14:textId="77777777" w:rsidR="0057757E" w:rsidRPr="0057757E" w:rsidRDefault="0057757E" w:rsidP="0057757E">
      <w:pPr>
        <w:spacing w:after="0" w:line="240" w:lineRule="auto"/>
        <w:ind w:firstLine="284"/>
        <w:jc w:val="center"/>
        <w:rPr>
          <w:rFonts w:ascii="Garamond" w:eastAsia="Times New Roman" w:hAnsi="Garamond" w:cs="Times New Roman"/>
          <w:b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b/>
          <w:sz w:val="24"/>
          <w:szCs w:val="24"/>
          <w:lang w:val="sq-AL"/>
        </w:rPr>
        <w:t>URDHËR</w:t>
      </w:r>
    </w:p>
    <w:p w14:paraId="5D8A55EA" w14:textId="5EC3278D" w:rsidR="0057757E" w:rsidRPr="0057757E" w:rsidRDefault="0057757E" w:rsidP="0057757E">
      <w:pPr>
        <w:spacing w:after="0" w:line="240" w:lineRule="auto"/>
        <w:ind w:firstLine="284"/>
        <w:jc w:val="center"/>
        <w:rPr>
          <w:rFonts w:ascii="Garamond" w:eastAsia="Times New Roman" w:hAnsi="Garamond" w:cs="Times New Roman"/>
          <w:b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b/>
          <w:sz w:val="24"/>
          <w:szCs w:val="24"/>
          <w:lang w:val="sq-AL"/>
        </w:rPr>
        <w:t>Nr. 134 , datë 17.10.2025</w:t>
      </w:r>
    </w:p>
    <w:p w14:paraId="1F0ECCAC" w14:textId="77777777" w:rsidR="0057757E" w:rsidRPr="0057757E" w:rsidRDefault="0057757E" w:rsidP="0057757E">
      <w:pPr>
        <w:spacing w:after="0" w:line="240" w:lineRule="auto"/>
        <w:ind w:firstLine="284"/>
        <w:jc w:val="center"/>
        <w:rPr>
          <w:rFonts w:ascii="Garamond" w:eastAsia="Times New Roman" w:hAnsi="Garamond" w:cs="Times New Roman"/>
          <w:b/>
          <w:sz w:val="24"/>
          <w:szCs w:val="24"/>
          <w:lang w:val="sq-AL"/>
        </w:rPr>
      </w:pPr>
    </w:p>
    <w:p w14:paraId="15CEB416" w14:textId="67F17E2A" w:rsidR="0057757E" w:rsidRPr="0057757E" w:rsidRDefault="0057757E" w:rsidP="0057757E">
      <w:pPr>
        <w:spacing w:after="0" w:line="240" w:lineRule="auto"/>
        <w:ind w:firstLine="284"/>
        <w:jc w:val="center"/>
        <w:rPr>
          <w:rFonts w:ascii="Garamond" w:eastAsia="Times New Roman" w:hAnsi="Garamond" w:cs="Times New Roman"/>
          <w:b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b/>
          <w:sz w:val="24"/>
          <w:szCs w:val="24"/>
          <w:lang w:val="sq-AL"/>
        </w:rPr>
        <w:t>PËR MIRATIMIN E MANUALIT TË AUDITIMIT TË BRENDSHËM</w:t>
      </w:r>
    </w:p>
    <w:p w14:paraId="35DF5C0D" w14:textId="77777777" w:rsidR="0057757E" w:rsidRPr="0057757E" w:rsidRDefault="0057757E" w:rsidP="0057757E">
      <w:pPr>
        <w:spacing w:after="0" w:line="240" w:lineRule="auto"/>
        <w:ind w:firstLine="284"/>
        <w:jc w:val="center"/>
        <w:rPr>
          <w:rFonts w:ascii="Garamond" w:eastAsia="Times New Roman" w:hAnsi="Garamond" w:cs="Times New Roman"/>
          <w:b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b/>
          <w:sz w:val="24"/>
          <w:szCs w:val="24"/>
          <w:lang w:val="sq-AL"/>
        </w:rPr>
        <w:t>NË SEKTORIN PUBLIK</w:t>
      </w:r>
    </w:p>
    <w:p w14:paraId="54DB3111" w14:textId="77777777" w:rsidR="0057757E" w:rsidRP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b/>
          <w:sz w:val="24"/>
          <w:szCs w:val="24"/>
          <w:lang w:val="sq-AL"/>
        </w:rPr>
      </w:pPr>
    </w:p>
    <w:p w14:paraId="77F64AEA" w14:textId="269FE045" w:rsidR="0057757E" w:rsidRP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Në mbështetje të pikës 4, të nenit 102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>,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 të Kushtetutës të Republikës së Shqipërisë, shkronjës “c’’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 xml:space="preserve">,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të nenit 23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>,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 të ligjit nr.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 xml:space="preserve">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114, datë 22.10.2015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>,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 “Për auditimin e brendshëm në sektorin publik”, të ndryshuar,</w:t>
      </w:r>
    </w:p>
    <w:p w14:paraId="3EA4E8DF" w14:textId="77777777" w:rsidR="0057757E" w:rsidRP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</w:p>
    <w:p w14:paraId="57868236" w14:textId="77777777" w:rsidR="0057757E" w:rsidRPr="0057757E" w:rsidRDefault="0057757E" w:rsidP="0057757E">
      <w:pPr>
        <w:spacing w:after="0" w:line="240" w:lineRule="auto"/>
        <w:ind w:firstLine="284"/>
        <w:jc w:val="center"/>
        <w:rPr>
          <w:rFonts w:ascii="Garamond" w:eastAsia="Times New Roman" w:hAnsi="Garamond" w:cs="Times New Roman"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URDHËROJ:</w:t>
      </w:r>
    </w:p>
    <w:p w14:paraId="45DA6F6D" w14:textId="77777777" w:rsid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</w:p>
    <w:p w14:paraId="5E3E2B3B" w14:textId="303D9719" w:rsidR="0057757E" w:rsidRP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1.</w:t>
      </w:r>
      <w:r>
        <w:rPr>
          <w:rFonts w:ascii="Garamond" w:eastAsia="Times New Roman" w:hAnsi="Garamond" w:cs="Times New Roman"/>
          <w:sz w:val="24"/>
          <w:szCs w:val="24"/>
          <w:lang w:val="sq-AL"/>
        </w:rPr>
        <w:t xml:space="preserve">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Miratimin e Manualit të Auditimit të Brendshëm, sipas dokumentit bashkëlidhur dhe pjesë përbërëse e këtij urdhri.</w:t>
      </w:r>
    </w:p>
    <w:p w14:paraId="2531CF11" w14:textId="255B85B0" w:rsidR="0057757E" w:rsidRP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2.</w:t>
      </w:r>
      <w:r>
        <w:rPr>
          <w:rFonts w:ascii="Garamond" w:eastAsia="Times New Roman" w:hAnsi="Garamond" w:cs="Times New Roman"/>
          <w:sz w:val="24"/>
          <w:szCs w:val="24"/>
          <w:lang w:val="sq-AL"/>
        </w:rPr>
        <w:t xml:space="preserve">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Manuali i Auditimit të Brendshëm, miratuar me urdhër të </w:t>
      </w:r>
      <w:r w:rsidR="0055734B"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ministrit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të Financave nr.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 xml:space="preserve">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100, datë 25.10.2016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>,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 “Për miratimin e Manualit të Auditimit të Brendshëm në Sektorin Publik’’, i ndryshuar, shfuqizohet.</w:t>
      </w:r>
    </w:p>
    <w:p w14:paraId="21CF561D" w14:textId="752155E9" w:rsidR="0057757E" w:rsidRP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3.</w:t>
      </w:r>
      <w:r>
        <w:rPr>
          <w:rFonts w:ascii="Garamond" w:eastAsia="Times New Roman" w:hAnsi="Garamond" w:cs="Times New Roman"/>
          <w:sz w:val="24"/>
          <w:szCs w:val="24"/>
          <w:lang w:val="sq-AL"/>
        </w:rPr>
        <w:t xml:space="preserve">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Për zbatimin e këtij urdhri ngarkohet Drejtoria e Harmonizimit për Auditimin e Brendshëm, titullarët e njësive publike, drejtuesit e njësive të auditimit të brendshëm dhe audituesit e brendshëm në sektorin publik, që janë subjekte të zbatimit të ligjit nr.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 xml:space="preserve">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114, datë 22.10.2015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>,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 “Për auditimin e brendshëm në sektorin publik”, të ndryshuar.</w:t>
      </w:r>
    </w:p>
    <w:p w14:paraId="41BF2D36" w14:textId="68019319" w:rsidR="0057757E" w:rsidRPr="0057757E" w:rsidRDefault="0057757E" w:rsidP="005315D9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Ky urdhër hyn në fuqi menjëherë dhe botohet në Fletoren Zyrtare dhe i shtrin efektet</w:t>
      </w:r>
      <w:r w:rsidR="0055734B">
        <w:rPr>
          <w:rFonts w:ascii="Garamond" w:eastAsia="Times New Roman" w:hAnsi="Garamond" w:cs="Times New Roman"/>
          <w:sz w:val="24"/>
          <w:szCs w:val="24"/>
          <w:lang w:val="sq-AL"/>
        </w:rPr>
        <w:t xml:space="preserve"> </w:t>
      </w: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>duke filluar nga data 1.1.2026.</w:t>
      </w:r>
    </w:p>
    <w:p w14:paraId="5E364A88" w14:textId="77777777" w:rsidR="0057757E" w:rsidRPr="0057757E" w:rsidRDefault="0057757E" w:rsidP="0057757E">
      <w:pPr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24"/>
          <w:lang w:val="sq-AL"/>
        </w:rPr>
      </w:pPr>
    </w:p>
    <w:p w14:paraId="63D61C0B" w14:textId="694B12B8" w:rsidR="0057757E" w:rsidRPr="0057757E" w:rsidRDefault="0057757E" w:rsidP="0057757E">
      <w:pPr>
        <w:spacing w:after="0" w:line="240" w:lineRule="auto"/>
        <w:ind w:firstLine="284"/>
        <w:jc w:val="right"/>
        <w:rPr>
          <w:rFonts w:ascii="Garamond" w:eastAsia="Times New Roman" w:hAnsi="Garamond" w:cs="Times New Roman"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MINISTËR </w:t>
      </w:r>
      <w:bookmarkStart w:id="0" w:name="_GoBack"/>
      <w:r w:rsidR="0055734B" w:rsidRPr="0057757E">
        <w:rPr>
          <w:rFonts w:ascii="Garamond" w:eastAsia="Times New Roman" w:hAnsi="Garamond" w:cs="Times New Roman"/>
          <w:sz w:val="24"/>
          <w:szCs w:val="24"/>
          <w:lang w:val="sq-AL"/>
        </w:rPr>
        <w:t>I</w:t>
      </w:r>
      <w:bookmarkEnd w:id="0"/>
      <w:r w:rsidRPr="0057757E">
        <w:rPr>
          <w:rFonts w:ascii="Garamond" w:eastAsia="Times New Roman" w:hAnsi="Garamond" w:cs="Times New Roman"/>
          <w:sz w:val="24"/>
          <w:szCs w:val="24"/>
          <w:lang w:val="sq-AL"/>
        </w:rPr>
        <w:t xml:space="preserve"> FINANCAVE</w:t>
      </w:r>
    </w:p>
    <w:p w14:paraId="7BE2EDE4" w14:textId="27FECDA1" w:rsidR="002D2982" w:rsidRPr="0057757E" w:rsidRDefault="0057757E" w:rsidP="0057757E">
      <w:pPr>
        <w:spacing w:after="0" w:line="240" w:lineRule="auto"/>
        <w:ind w:firstLine="284"/>
        <w:jc w:val="right"/>
        <w:rPr>
          <w:rFonts w:ascii="Garamond" w:eastAsia="Times New Roman" w:hAnsi="Garamond" w:cs="Times New Roman"/>
          <w:b/>
          <w:sz w:val="24"/>
          <w:szCs w:val="24"/>
          <w:lang w:val="sq-AL"/>
        </w:rPr>
      </w:pPr>
      <w:r w:rsidRPr="0057757E">
        <w:rPr>
          <w:rFonts w:ascii="Garamond" w:eastAsia="Times New Roman" w:hAnsi="Garamond" w:cs="Times New Roman"/>
          <w:b/>
          <w:sz w:val="24"/>
          <w:szCs w:val="24"/>
          <w:lang w:val="sq-AL"/>
        </w:rPr>
        <w:t>Petrit Malaj</w:t>
      </w:r>
    </w:p>
    <w:p w14:paraId="4BCD35A5" w14:textId="77777777" w:rsidR="002D2982" w:rsidRPr="0057757E" w:rsidRDefault="002D2982" w:rsidP="0057757E">
      <w:pPr>
        <w:tabs>
          <w:tab w:val="left" w:pos="7655"/>
        </w:tabs>
        <w:spacing w:after="0" w:line="240" w:lineRule="auto"/>
        <w:ind w:firstLine="284"/>
        <w:jc w:val="right"/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1A8FD17C" w14:textId="78B8871C" w:rsidR="00DF6859" w:rsidRDefault="00DF6859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76FB7B90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73E22593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36630882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09A2B789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1EE44AC7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4DF542D0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07794BB9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5A5934A6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29189FE2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79090F64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011511EC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367E5464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4ED60904" w14:textId="77777777" w:rsidR="00DF6859" w:rsidRPr="00DF6859" w:rsidRDefault="00DF6859" w:rsidP="00DF6859">
      <w:pPr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5A2429F7" w14:textId="27785809" w:rsidR="002D2982" w:rsidRPr="00DF6859" w:rsidRDefault="002D2982" w:rsidP="00DF6859">
      <w:pPr>
        <w:jc w:val="center"/>
        <w:rPr>
          <w:rFonts w:ascii="Garamond" w:eastAsia="Times New Roman" w:hAnsi="Garamond" w:cs="Times New Roman"/>
          <w:sz w:val="18"/>
          <w:szCs w:val="18"/>
          <w:lang w:val="sq-AL"/>
        </w:rPr>
      </w:pPr>
    </w:p>
    <w:p w14:paraId="32B8FBF4" w14:textId="77777777" w:rsidR="007E513B" w:rsidRDefault="00DF6859" w:rsidP="007E513B">
      <w:pPr>
        <w:tabs>
          <w:tab w:val="left" w:pos="7655"/>
        </w:tabs>
        <w:spacing w:after="0" w:line="240" w:lineRule="auto"/>
        <w:ind w:firstLine="0"/>
        <w:jc w:val="center"/>
        <w:rPr>
          <w:rFonts w:ascii="Garamond" w:eastAsia="Times New Roman" w:hAnsi="Garamond" w:cs="Times New Roman"/>
          <w:sz w:val="24"/>
          <w:szCs w:val="18"/>
          <w:lang w:val="sq-AL"/>
        </w:rPr>
      </w:pP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4F6F7A0" wp14:editId="12D3CBE7">
            <wp:extent cx="5759450" cy="7815580"/>
            <wp:effectExtent l="0" t="0" r="0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" name="Manuali i AB (Botim FZ)_Page_001.jpg"/>
                    <pic:cNvPicPr/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81558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5490F62" wp14:editId="1CC3759F">
            <wp:extent cx="5759450" cy="7915910"/>
            <wp:effectExtent l="0" t="0" r="0" b="8890"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" name="Manuali i AB (Botim FZ)_Page_002.jpg"/>
                    <pic:cNvPicPr/>
                  </pic:nvPicPr>
                  <pic:blipFill>
                    <a:blip r:embed="rId1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91591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E6E5F72" wp14:editId="47CEAD3C">
            <wp:extent cx="5687821" cy="7179945"/>
            <wp:effectExtent l="0" t="0" r="8255" b="1905"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" name="Manuali i AB (Botim FZ)_Page_003.jpg"/>
                    <pic:cNvPicPr/>
                  </pic:nvPicPr>
                  <pic:blipFill rotWithShape="1">
                    <a:blip r:embed="rId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1242" b="2550"/>
                    <a:stretch/>
                  </pic:blipFill>
                  <pic:spPr bwMode="auto">
                    <a:xfrm>
                      <a:off x="0" y="0"/>
                      <a:ext cx="5687887" cy="7180028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021AC660" wp14:editId="448BD141">
            <wp:extent cx="5756071" cy="1280160"/>
            <wp:effectExtent l="0" t="0" r="0" b="0"/>
            <wp:docPr id="4" name="Picture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" name="Manuali i AB (Botim FZ)_Page_004.jpg"/>
                    <pic:cNvPicPr/>
                  </pic:nvPicPr>
                  <pic:blipFill rotWithShape="1">
                    <a:blip r:embed="rId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5947" b="11877"/>
                    <a:stretch/>
                  </pic:blipFill>
                  <pic:spPr bwMode="auto">
                    <a:xfrm>
                      <a:off x="0" y="0"/>
                      <a:ext cx="5807821" cy="1291669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016CC28" wp14:editId="5FBF19D7">
            <wp:extent cx="5759450" cy="5624195"/>
            <wp:effectExtent l="0" t="0" r="0" b="0"/>
            <wp:docPr id="5" name="Picture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Manuali i AB (Botim FZ)_Page_005.jpg"/>
                    <pic:cNvPicPr/>
                  </pic:nvPicPr>
                  <pic:blipFill>
                    <a:blip r:embed="rId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562419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AFA16B1" wp14:editId="21E276C9">
            <wp:extent cx="5888619" cy="7466275"/>
            <wp:effectExtent l="0" t="0" r="0" b="1905"/>
            <wp:docPr id="6" name="Picture 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" name="Manuali i AB (Botim FZ)_Page_006.jpg"/>
                    <pic:cNvPicPr/>
                  </pic:nvPicPr>
                  <pic:blipFill>
                    <a:blip r:embed="rId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892373" cy="747103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338273E" wp14:editId="51778404">
            <wp:extent cx="6089296" cy="7720717"/>
            <wp:effectExtent l="0" t="0" r="6985" b="0"/>
            <wp:docPr id="7" name="Picture 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" name="Manuali i AB (Botim FZ)_Page_007.jpg"/>
                    <pic:cNvPicPr/>
                  </pic:nvPicPr>
                  <pic:blipFill>
                    <a:blip r:embed="rId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93926" cy="772658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26F0F58" wp14:editId="3EE7A0E6">
            <wp:extent cx="5759450" cy="7302500"/>
            <wp:effectExtent l="0" t="0" r="0" b="0"/>
            <wp:docPr id="8" name="Picture 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" name="Manuali i AB (Botim FZ)_Page_008.jpg"/>
                    <pic:cNvPicPr/>
                  </pic:nvPicPr>
                  <pic:blipFill>
                    <a:blip r:embed="rId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A72D8AE" wp14:editId="668DF7A1">
            <wp:extent cx="6020313" cy="7633253"/>
            <wp:effectExtent l="0" t="0" r="0" b="6350"/>
            <wp:docPr id="9" name="Picture 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" name="Manuali i AB (Botim FZ)_Page_009.jpg"/>
                    <pic:cNvPicPr/>
                  </pic:nvPicPr>
                  <pic:blipFill>
                    <a:blip r:embed="rId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6025149" cy="763938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79DAB89" wp14:editId="432185F6">
            <wp:extent cx="5759450" cy="7302500"/>
            <wp:effectExtent l="0" t="0" r="0" b="0"/>
            <wp:docPr id="10" name="Picture 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" name="Manuali i AB (Botim FZ)_Page_010.jpg"/>
                    <pic:cNvPicPr/>
                  </pic:nvPicPr>
                  <pic:blipFill>
                    <a:blip r:embed="rId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5445AEC" wp14:editId="1DCA823A">
            <wp:extent cx="5759450" cy="8015844"/>
            <wp:effectExtent l="0" t="0" r="0" b="4445"/>
            <wp:docPr id="11" name="Picture 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" name="Manuali i AB (Botim FZ)_Page_011.jpg"/>
                    <pic:cNvPicPr/>
                  </pic:nvPicPr>
                  <pic:blipFill>
                    <a:blip r:embed="rId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1146" cy="801820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4E8A120" wp14:editId="4EA69D23">
            <wp:extent cx="5759450" cy="7920841"/>
            <wp:effectExtent l="0" t="0" r="0" b="4445"/>
            <wp:docPr id="12" name="Picture 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2" name="Manuali i AB (Botim FZ)_Page_012.jpg"/>
                    <pic:cNvPicPr/>
                  </pic:nvPicPr>
                  <pic:blipFill>
                    <a:blip r:embed="rId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931" cy="792287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D2E77B1" wp14:editId="66637C5B">
            <wp:extent cx="5759450" cy="7932717"/>
            <wp:effectExtent l="0" t="0" r="0" b="0"/>
            <wp:docPr id="13" name="Picture 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" name="Manuali i AB (Botim FZ)_Page_013.jpg"/>
                    <pic:cNvPicPr/>
                  </pic:nvPicPr>
                  <pic:blipFill>
                    <a:blip r:embed="rId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1015" cy="793487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C4B5D99" wp14:editId="1EF970DB">
            <wp:extent cx="5759450" cy="8027719"/>
            <wp:effectExtent l="0" t="0" r="0" b="0"/>
            <wp:docPr id="14" name="Picture 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" name="Manuali i AB (Botim FZ)_Page_014.jpg"/>
                    <pic:cNvPicPr/>
                  </pic:nvPicPr>
                  <pic:blipFill>
                    <a:blip r:embed="rId2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986" cy="80298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AE00BF6" wp14:editId="4104A888">
            <wp:extent cx="5759450" cy="7540831"/>
            <wp:effectExtent l="0" t="0" r="0" b="3175"/>
            <wp:docPr id="15" name="Picture 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" name="Manuali i AB (Botim FZ)_Page_015.jpg"/>
                    <pic:cNvPicPr/>
                  </pic:nvPicPr>
                  <pic:blipFill>
                    <a:blip r:embed="rId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725" cy="754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B308039" wp14:editId="3E8293AA">
            <wp:extent cx="5759450" cy="7552706"/>
            <wp:effectExtent l="0" t="0" r="0" b="0"/>
            <wp:docPr id="16" name="Picture 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Manuali i AB (Botim FZ)_Page_016.jpg"/>
                    <pic:cNvPicPr/>
                  </pic:nvPicPr>
                  <pic:blipFill>
                    <a:blip r:embed="rId2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437" cy="75540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C321EA0" wp14:editId="5EC8E51E">
            <wp:extent cx="5759450" cy="7825839"/>
            <wp:effectExtent l="0" t="0" r="0" b="3810"/>
            <wp:docPr id="17" name="Picture 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7" name="Manuali i AB (Botim FZ)_Page_017.jpg"/>
                    <pic:cNvPicPr/>
                  </pic:nvPicPr>
                  <pic:blipFill>
                    <a:blip r:embed="rId2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904" cy="782781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DAA9974" wp14:editId="0DD807E1">
            <wp:extent cx="5759450" cy="7944592"/>
            <wp:effectExtent l="0" t="0" r="0" b="0"/>
            <wp:docPr id="18" name="Picture 1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" name="Manuali i AB (Botim FZ)_Page_018.jpg"/>
                    <pic:cNvPicPr/>
                  </pic:nvPicPr>
                  <pic:blipFill>
                    <a:blip r:embed="rId3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903" cy="794659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88CED44" wp14:editId="7E80E6BF">
            <wp:extent cx="5759450" cy="8015844"/>
            <wp:effectExtent l="0" t="0" r="0" b="4445"/>
            <wp:docPr id="19" name="Picture 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" name="Manuali i AB (Botim FZ)_Page_019.jpg"/>
                    <pic:cNvPicPr/>
                  </pic:nvPicPr>
                  <pic:blipFill>
                    <a:blip r:embed="rId3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264" cy="801976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4F31B17" wp14:editId="7946E832">
            <wp:extent cx="5759450" cy="8075220"/>
            <wp:effectExtent l="0" t="0" r="0" b="2540"/>
            <wp:docPr id="20" name="Picture 2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" name="Manuali i AB (Botim FZ)_Page_020.jpg"/>
                    <pic:cNvPicPr/>
                  </pic:nvPicPr>
                  <pic:blipFill>
                    <a:blip r:embed="rId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654" cy="807690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CD8F79F" wp14:editId="327D2F1B">
            <wp:extent cx="5759450" cy="7623958"/>
            <wp:effectExtent l="0" t="0" r="0" b="0"/>
            <wp:docPr id="21" name="Picture 2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1" name="Manuali i AB (Botim FZ)_Page_021.jpg"/>
                    <pic:cNvPicPr/>
                  </pic:nvPicPr>
                  <pic:blipFill>
                    <a:blip r:embed="rId3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872" cy="762451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49B0AB3" wp14:editId="0332F6F7">
            <wp:extent cx="5759450" cy="7897091"/>
            <wp:effectExtent l="0" t="0" r="0" b="8890"/>
            <wp:docPr id="22" name="Picture 2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2" name="Manuali i AB (Botim FZ)_Page_022.jpg"/>
                    <pic:cNvPicPr/>
                  </pic:nvPicPr>
                  <pic:blipFill>
                    <a:blip r:embed="rId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1158" cy="789943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E63845F" wp14:editId="509BAA8F">
            <wp:extent cx="5759450" cy="7885215"/>
            <wp:effectExtent l="0" t="0" r="0" b="1905"/>
            <wp:docPr id="23" name="Picture 2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3" name="Manuali i AB (Botim FZ)_Page_023.jpg"/>
                    <pic:cNvPicPr/>
                  </pic:nvPicPr>
                  <pic:blipFill>
                    <a:blip r:embed="rId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907" cy="788720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2E6F470" wp14:editId="37E96FA5">
            <wp:extent cx="5759450" cy="8015844"/>
            <wp:effectExtent l="0" t="0" r="0" b="4445"/>
            <wp:docPr id="24" name="Picture 2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4" name="Manuali i AB (Botim FZ)_Page_024.jpg"/>
                    <pic:cNvPicPr/>
                  </pic:nvPicPr>
                  <pic:blipFill>
                    <a:blip r:embed="rId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369" cy="801990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1161345" wp14:editId="1AC1D38B">
            <wp:extent cx="5759450" cy="8146472"/>
            <wp:effectExtent l="0" t="0" r="0" b="6985"/>
            <wp:docPr id="25" name="Picture 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5" name="Manuali i AB (Botim FZ)_Page_025.jpg"/>
                    <pic:cNvPicPr/>
                  </pic:nvPicPr>
                  <pic:blipFill>
                    <a:blip r:embed="rId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1324" cy="814912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73A7602" wp14:editId="43B24EFA">
            <wp:extent cx="5759450" cy="7980218"/>
            <wp:effectExtent l="0" t="0" r="0" b="1905"/>
            <wp:docPr id="26" name="Picture 2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6" name="Manuali i AB (Botim FZ)_Page_026.jpg"/>
                    <pic:cNvPicPr/>
                  </pic:nvPicPr>
                  <pic:blipFill>
                    <a:blip r:embed="rId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831" cy="798490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0BBEE97" wp14:editId="3ACA5230">
            <wp:extent cx="5759450" cy="8003969"/>
            <wp:effectExtent l="0" t="0" r="0" b="0"/>
            <wp:docPr id="27" name="Picture 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7" name="Manuali i AB (Botim FZ)_Page_027.jpg"/>
                    <pic:cNvPicPr/>
                  </pic:nvPicPr>
                  <pic:blipFill>
                    <a:blip r:embed="rId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487" cy="800819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2F189DC" wp14:editId="7C94C5C9">
            <wp:extent cx="5759450" cy="8075220"/>
            <wp:effectExtent l="0" t="0" r="0" b="2540"/>
            <wp:docPr id="28" name="Picture 2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8" name="Manuali i AB (Botim FZ)_Page_028.jpg"/>
                    <pic:cNvPicPr/>
                  </pic:nvPicPr>
                  <pic:blipFill>
                    <a:blip r:embed="rId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036" cy="807884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63193E9" wp14:editId="31484E86">
            <wp:extent cx="5759450" cy="8205849"/>
            <wp:effectExtent l="0" t="0" r="0" b="5080"/>
            <wp:docPr id="29" name="Picture 2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9" name="Manuali i AB (Botim FZ)_Page_029.jpg"/>
                    <pic:cNvPicPr/>
                  </pic:nvPicPr>
                  <pic:blipFill>
                    <a:blip r:embed="rId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225" cy="820980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D2F24DD" wp14:editId="3D91BEE9">
            <wp:extent cx="5759450" cy="8170223"/>
            <wp:effectExtent l="0" t="0" r="0" b="2540"/>
            <wp:docPr id="30" name="Picture 3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0" name="Manuali i AB (Botim FZ)_Page_030.jpg"/>
                    <pic:cNvPicPr/>
                  </pic:nvPicPr>
                  <pic:blipFill>
                    <a:blip r:embed="rId4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084" cy="81739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22E7328" wp14:editId="5C371FA2">
            <wp:extent cx="5759450" cy="8063345"/>
            <wp:effectExtent l="0" t="0" r="0" b="0"/>
            <wp:docPr id="31" name="Picture 3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1" name="Manuali i AB (Botim FZ)_Page_031.jpg"/>
                    <pic:cNvPicPr/>
                  </pic:nvPicPr>
                  <pic:blipFill>
                    <a:blip r:embed="rId4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1130" cy="806569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5D74669" wp14:editId="6E82FF32">
            <wp:extent cx="5759450" cy="8134597"/>
            <wp:effectExtent l="0" t="0" r="0" b="0"/>
            <wp:docPr id="32" name="Picture 3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2" name="Manuali i AB (Botim FZ)_Page_032.jpg"/>
                    <pic:cNvPicPr/>
                  </pic:nvPicPr>
                  <pic:blipFill>
                    <a:blip r:embed="rId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1485" cy="813747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B6372C0" wp14:editId="506AE663">
            <wp:extent cx="5759450" cy="7908966"/>
            <wp:effectExtent l="0" t="0" r="0" b="0"/>
            <wp:docPr id="33" name="Picture 3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3" name="Manuali i AB (Botim FZ)_Page_033.jpg"/>
                    <pic:cNvPicPr/>
                  </pic:nvPicPr>
                  <pic:blipFill>
                    <a:blip r:embed="rId4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430" cy="791031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6BE0F76" wp14:editId="3D650583">
            <wp:extent cx="5759450" cy="7813963"/>
            <wp:effectExtent l="0" t="0" r="0" b="0"/>
            <wp:docPr id="34" name="Picture 3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4" name="Manuali i AB (Botim FZ)_Page_034.jpg"/>
                    <pic:cNvPicPr/>
                  </pic:nvPicPr>
                  <pic:blipFill>
                    <a:blip r:embed="rId4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560" cy="781546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B1EFA17" wp14:editId="5392E160">
            <wp:extent cx="5759450" cy="7861465"/>
            <wp:effectExtent l="0" t="0" r="0" b="6350"/>
            <wp:docPr id="35" name="Picture 3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5" name="Manuali i AB (Botim FZ)_Page_035.jpg"/>
                    <pic:cNvPicPr/>
                  </pic:nvPicPr>
                  <pic:blipFill>
                    <a:blip r:embed="rId4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0281" cy="786259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FB276A1" wp14:editId="1BB8FB56">
            <wp:extent cx="5759279" cy="8185708"/>
            <wp:effectExtent l="0" t="0" r="0" b="6350"/>
            <wp:docPr id="36" name="Picture 3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6" name="Manuali i AB (Botim FZ)_Page_036.jpg"/>
                    <pic:cNvPicPr/>
                  </pic:nvPicPr>
                  <pic:blipFill>
                    <a:blip r:embed="rId4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62841" cy="819077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C308A59" wp14:editId="5AF179B7">
            <wp:extent cx="5759450" cy="7302500"/>
            <wp:effectExtent l="0" t="0" r="0" b="0"/>
            <wp:docPr id="37" name="Picture 3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" name="Manuali i AB (Botim FZ)_Page_037.jpg"/>
                    <pic:cNvPicPr/>
                  </pic:nvPicPr>
                  <pic:blipFill>
                    <a:blip r:embed="rId4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002D54C" wp14:editId="7CD74AE7">
            <wp:extent cx="5759450" cy="7302500"/>
            <wp:effectExtent l="0" t="0" r="0" b="0"/>
            <wp:docPr id="38" name="Picture 3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8" name="Manuali i AB (Botim FZ)_Page_038.jpg"/>
                    <pic:cNvPicPr/>
                  </pic:nvPicPr>
                  <pic:blipFill>
                    <a:blip r:embed="rId5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FEB0738" wp14:editId="6A616F8F">
            <wp:extent cx="5759450" cy="7302500"/>
            <wp:effectExtent l="0" t="0" r="0" b="0"/>
            <wp:docPr id="39" name="Picture 3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9" name="Manuali i AB (Botim FZ)_Page_039.jpg"/>
                    <pic:cNvPicPr/>
                  </pic:nvPicPr>
                  <pic:blipFill>
                    <a:blip r:embed="rId5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03727F2" wp14:editId="3701B3AA">
            <wp:extent cx="5759450" cy="7302500"/>
            <wp:effectExtent l="0" t="0" r="0" b="0"/>
            <wp:docPr id="40" name="Picture 4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0" name="Manuali i AB (Botim FZ)_Page_040.jpg"/>
                    <pic:cNvPicPr/>
                  </pic:nvPicPr>
                  <pic:blipFill>
                    <a:blip r:embed="rId5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EC3AF5D" wp14:editId="57565E1E">
            <wp:extent cx="5759450" cy="7302500"/>
            <wp:effectExtent l="0" t="0" r="0" b="0"/>
            <wp:docPr id="41" name="Picture 4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1" name="Manuali i AB (Botim FZ)_Page_041.jpg"/>
                    <pic:cNvPicPr/>
                  </pic:nvPicPr>
                  <pic:blipFill>
                    <a:blip r:embed="rId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364767B" wp14:editId="27658B2D">
            <wp:extent cx="5759450" cy="7302500"/>
            <wp:effectExtent l="0" t="0" r="0" b="0"/>
            <wp:docPr id="42" name="Picture 4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2" name="Manuali i AB (Botim FZ)_Page_042.jpg"/>
                    <pic:cNvPicPr/>
                  </pic:nvPicPr>
                  <pic:blipFill>
                    <a:blip r:embed="rId5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79599FA" wp14:editId="7D9914DC">
            <wp:extent cx="5759450" cy="7302500"/>
            <wp:effectExtent l="0" t="0" r="0" b="0"/>
            <wp:docPr id="43" name="Picture 4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3" name="Manuali i AB (Botim FZ)_Page_043.jpg"/>
                    <pic:cNvPicPr/>
                  </pic:nvPicPr>
                  <pic:blipFill>
                    <a:blip r:embed="rId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66D17F1" wp14:editId="74C2421E">
            <wp:extent cx="5759450" cy="7302500"/>
            <wp:effectExtent l="0" t="0" r="0" b="0"/>
            <wp:docPr id="44" name="Picture 4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4" name="Manuali i AB (Botim FZ)_Page_044.jpg"/>
                    <pic:cNvPicPr/>
                  </pic:nvPicPr>
                  <pic:blipFill>
                    <a:blip r:embed="rId5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034B876" wp14:editId="5B6F5F06">
            <wp:extent cx="5759450" cy="7302500"/>
            <wp:effectExtent l="0" t="0" r="0" b="0"/>
            <wp:docPr id="45" name="Picture 4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5" name="Manuali i AB (Botim FZ)_Page_045.jpg"/>
                    <pic:cNvPicPr/>
                  </pic:nvPicPr>
                  <pic:blipFill>
                    <a:blip r:embed="rId5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4D63869" wp14:editId="5A9D5932">
            <wp:extent cx="5759450" cy="7302500"/>
            <wp:effectExtent l="0" t="0" r="0" b="0"/>
            <wp:docPr id="46" name="Picture 4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6" name="Manuali i AB (Botim FZ)_Page_046.jpg"/>
                    <pic:cNvPicPr/>
                  </pic:nvPicPr>
                  <pic:blipFill>
                    <a:blip r:embed="rId5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5A064A0" wp14:editId="6173C235">
            <wp:extent cx="5759450" cy="7302500"/>
            <wp:effectExtent l="0" t="0" r="0" b="0"/>
            <wp:docPr id="47" name="Picture 4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7" name="Manuali i AB (Botim FZ)_Page_047.jpg"/>
                    <pic:cNvPicPr/>
                  </pic:nvPicPr>
                  <pic:blipFill>
                    <a:blip r:embed="rId5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F80E032" wp14:editId="30EE4C70">
            <wp:extent cx="5759450" cy="7302500"/>
            <wp:effectExtent l="0" t="0" r="0" b="0"/>
            <wp:docPr id="48" name="Picture 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8" name="Manuali i AB (Botim FZ)_Page_048.jpg"/>
                    <pic:cNvPicPr/>
                  </pic:nvPicPr>
                  <pic:blipFill>
                    <a:blip r:embed="rId6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770EC89" wp14:editId="40F72EB8">
            <wp:extent cx="5759450" cy="7302500"/>
            <wp:effectExtent l="0" t="0" r="0" b="0"/>
            <wp:docPr id="49" name="Picture 4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9" name="Manuali i AB (Botim FZ)_Page_049.jpg"/>
                    <pic:cNvPicPr/>
                  </pic:nvPicPr>
                  <pic:blipFill>
                    <a:blip r:embed="rId6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174ACB1" wp14:editId="744FD885">
            <wp:extent cx="5759450" cy="7943850"/>
            <wp:effectExtent l="0" t="0" r="0" b="0"/>
            <wp:docPr id="50" name="Picture 5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0" name="Manuali i AB (Botim FZ)_Page_050.jpg"/>
                    <pic:cNvPicPr/>
                  </pic:nvPicPr>
                  <pic:blipFill>
                    <a:blip r:embed="rId6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9438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F3C6D82" wp14:editId="46CE08F1">
            <wp:extent cx="5759450" cy="7302500"/>
            <wp:effectExtent l="0" t="0" r="0" b="0"/>
            <wp:docPr id="51" name="Picture 5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1" name="Manuali i AB (Botim FZ)_Page_051.jpg"/>
                    <pic:cNvPicPr/>
                  </pic:nvPicPr>
                  <pic:blipFill>
                    <a:blip r:embed="rId6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40CBE14" wp14:editId="186623F0">
            <wp:extent cx="5759450" cy="8115300"/>
            <wp:effectExtent l="0" t="0" r="0" b="0"/>
            <wp:docPr id="52" name="Picture 5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2" name="Manuali i AB (Botim FZ)_Page_052.jpg"/>
                    <pic:cNvPicPr/>
                  </pic:nvPicPr>
                  <pic:blipFill>
                    <a:blip r:embed="rId6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81153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504AF27" wp14:editId="6A25290D">
            <wp:extent cx="5759450" cy="7302500"/>
            <wp:effectExtent l="0" t="0" r="0" b="0"/>
            <wp:docPr id="53" name="Picture 5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3" name="Manuali i AB (Botim FZ)_Page_053.jpg"/>
                    <pic:cNvPicPr/>
                  </pic:nvPicPr>
                  <pic:blipFill>
                    <a:blip r:embed="rId6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20D5BDE" wp14:editId="2EA4D6BA">
            <wp:extent cx="5759450" cy="7302500"/>
            <wp:effectExtent l="0" t="0" r="0" b="0"/>
            <wp:docPr id="54" name="Picture 5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4" name="Manuali i AB (Botim FZ)_Page_054.jpg"/>
                    <pic:cNvPicPr/>
                  </pic:nvPicPr>
                  <pic:blipFill>
                    <a:blip r:embed="rId6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7A34710" wp14:editId="04CE72D8">
            <wp:extent cx="5759450" cy="7302500"/>
            <wp:effectExtent l="0" t="0" r="0" b="0"/>
            <wp:docPr id="55" name="Picture 5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5" name="Manuali i AB (Botim FZ)_Page_055.jpg"/>
                    <pic:cNvPicPr/>
                  </pic:nvPicPr>
                  <pic:blipFill>
                    <a:blip r:embed="rId6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C74EA7F" wp14:editId="7F1870B4">
            <wp:extent cx="5759450" cy="7302500"/>
            <wp:effectExtent l="0" t="0" r="0" b="0"/>
            <wp:docPr id="56" name="Picture 5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6" name="Manuali i AB (Botim FZ)_Page_056.jpg"/>
                    <pic:cNvPicPr/>
                  </pic:nvPicPr>
                  <pic:blipFill>
                    <a:blip r:embed="rId6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7FED663" wp14:editId="49DB7C48">
            <wp:extent cx="5759450" cy="7306310"/>
            <wp:effectExtent l="0" t="0" r="0" b="8890"/>
            <wp:docPr id="57" name="Picture 5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7" name="Manuali i AB (Botim FZ)_Page_057.jpg"/>
                    <pic:cNvPicPr/>
                  </pic:nvPicPr>
                  <pic:blipFill>
                    <a:blip r:embed="rId69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631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624A651" wp14:editId="043BB8EA">
            <wp:extent cx="5759450" cy="7302500"/>
            <wp:effectExtent l="0" t="0" r="0" b="0"/>
            <wp:docPr id="58" name="Picture 5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8" name="Manuali i AB (Botim FZ)_Page_058.jpg"/>
                    <pic:cNvPicPr/>
                  </pic:nvPicPr>
                  <pic:blipFill>
                    <a:blip r:embed="rId7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90F63AA" wp14:editId="0231ABEC">
            <wp:extent cx="5759450" cy="7302500"/>
            <wp:effectExtent l="0" t="0" r="0" b="0"/>
            <wp:docPr id="59" name="Picture 5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9" name="Manuali i AB (Botim FZ)_Page_059.jpg"/>
                    <pic:cNvPicPr/>
                  </pic:nvPicPr>
                  <pic:blipFill>
                    <a:blip r:embed="rId7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F9CFACA" wp14:editId="469D3814">
            <wp:extent cx="5759450" cy="7302500"/>
            <wp:effectExtent l="0" t="0" r="0" b="0"/>
            <wp:docPr id="60" name="Picture 6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0" name="Manuali i AB (Botim FZ)_Page_060.jpg"/>
                    <pic:cNvPicPr/>
                  </pic:nvPicPr>
                  <pic:blipFill>
                    <a:blip r:embed="rId7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30CBD21" wp14:editId="187D2BB7">
            <wp:extent cx="5759450" cy="7302500"/>
            <wp:effectExtent l="0" t="0" r="0" b="0"/>
            <wp:docPr id="61" name="Picture 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1" name="Manuali i AB (Botim FZ)_Page_061.jpg"/>
                    <pic:cNvPicPr/>
                  </pic:nvPicPr>
                  <pic:blipFill>
                    <a:blip r:embed="rId7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AC139CB" wp14:editId="1502CACC">
            <wp:extent cx="5759450" cy="7302500"/>
            <wp:effectExtent l="0" t="0" r="0" b="0"/>
            <wp:docPr id="62" name="Picture 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2" name="Manuali i AB (Botim FZ)_Page_062.jpg"/>
                    <pic:cNvPicPr/>
                  </pic:nvPicPr>
                  <pic:blipFill>
                    <a:blip r:embed="rId7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D3EBDDC" wp14:editId="272ABA3E">
            <wp:extent cx="5759450" cy="7302500"/>
            <wp:effectExtent l="0" t="0" r="0" b="0"/>
            <wp:docPr id="63" name="Picture 6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3" name="Manuali i AB (Botim FZ)_Page_063.jpg"/>
                    <pic:cNvPicPr/>
                  </pic:nvPicPr>
                  <pic:blipFill>
                    <a:blip r:embed="rId7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B5099C9" wp14:editId="2D37B6F7">
            <wp:extent cx="5759450" cy="7302500"/>
            <wp:effectExtent l="0" t="0" r="0" b="0"/>
            <wp:docPr id="1868391680" name="Picture 186839168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0" name="Manuali i AB (Botim FZ)_Page_064.jpg"/>
                    <pic:cNvPicPr/>
                  </pic:nvPicPr>
                  <pic:blipFill>
                    <a:blip r:embed="rId7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4A03CB7" wp14:editId="4D72DE6C">
            <wp:extent cx="5759450" cy="7302500"/>
            <wp:effectExtent l="0" t="0" r="0" b="0"/>
            <wp:docPr id="1868391681" name="Picture 186839168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1" name="Manuali i AB (Botim FZ)_Page_065.jpg"/>
                    <pic:cNvPicPr/>
                  </pic:nvPicPr>
                  <pic:blipFill>
                    <a:blip r:embed="rId7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7D5874F" wp14:editId="4ACBB405">
            <wp:extent cx="5759450" cy="7302500"/>
            <wp:effectExtent l="0" t="0" r="0" b="0"/>
            <wp:docPr id="1868391682" name="Picture 186839168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2" name="Manuali i AB (Botim FZ)_Page_066.jpg"/>
                    <pic:cNvPicPr/>
                  </pic:nvPicPr>
                  <pic:blipFill>
                    <a:blip r:embed="rId7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8682F8E" wp14:editId="03C5F50B">
            <wp:extent cx="5759450" cy="7302500"/>
            <wp:effectExtent l="0" t="0" r="0" b="0"/>
            <wp:docPr id="1868391683" name="Picture 186839168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3" name="Manuali i AB (Botim FZ)_Page_067.jpg"/>
                    <pic:cNvPicPr/>
                  </pic:nvPicPr>
                  <pic:blipFill>
                    <a:blip r:embed="rId7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D17688E" wp14:editId="5C565693">
            <wp:extent cx="5759450" cy="7302500"/>
            <wp:effectExtent l="0" t="0" r="0" b="0"/>
            <wp:docPr id="1868391684" name="Picture 186839168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4" name="Manuali i AB (Botim FZ)_Page_068.jpg"/>
                    <pic:cNvPicPr/>
                  </pic:nvPicPr>
                  <pic:blipFill>
                    <a:blip r:embed="rId8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CB9A4F3" wp14:editId="77442C5A">
            <wp:extent cx="5759450" cy="7302500"/>
            <wp:effectExtent l="0" t="0" r="0" b="0"/>
            <wp:docPr id="1868391685" name="Picture 186839168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5" name="Manuali i AB (Botim FZ)_Page_069.jpg"/>
                    <pic:cNvPicPr/>
                  </pic:nvPicPr>
                  <pic:blipFill>
                    <a:blip r:embed="rId8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BE58FDF" wp14:editId="415BD0B8">
            <wp:extent cx="5759450" cy="7734300"/>
            <wp:effectExtent l="0" t="0" r="0" b="0"/>
            <wp:docPr id="1868391686" name="Picture 186839168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6" name="Manuali i AB (Botim FZ)_Page_070.jpg"/>
                    <pic:cNvPicPr/>
                  </pic:nvPicPr>
                  <pic:blipFill>
                    <a:blip r:embed="rId8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7343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D825723" wp14:editId="2CC63D7F">
            <wp:extent cx="5759450" cy="7302500"/>
            <wp:effectExtent l="0" t="0" r="0" b="0"/>
            <wp:docPr id="1868391687" name="Picture 186839168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7" name="Manuali i AB (Botim FZ)_Page_071.jpg"/>
                    <pic:cNvPicPr/>
                  </pic:nvPicPr>
                  <pic:blipFill>
                    <a:blip r:embed="rId8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97E8768" wp14:editId="4C31FB2A">
            <wp:extent cx="5759450" cy="7302500"/>
            <wp:effectExtent l="0" t="0" r="0" b="0"/>
            <wp:docPr id="1868391688" name="Picture 186839168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8" name="Manuali i AB (Botim FZ)_Page_072.jpg"/>
                    <pic:cNvPicPr/>
                  </pic:nvPicPr>
                  <pic:blipFill>
                    <a:blip r:embed="rId8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FCD9C0E" wp14:editId="347D65C8">
            <wp:extent cx="5759450" cy="7302500"/>
            <wp:effectExtent l="0" t="0" r="0" b="0"/>
            <wp:docPr id="1868391689" name="Picture 186839168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89" name="Manuali i AB (Botim FZ)_Page_073.jpg"/>
                    <pic:cNvPicPr/>
                  </pic:nvPicPr>
                  <pic:blipFill>
                    <a:blip r:embed="rId8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5ECA30A" wp14:editId="49B6763C">
            <wp:extent cx="5759450" cy="7302500"/>
            <wp:effectExtent l="0" t="0" r="0" b="0"/>
            <wp:docPr id="1868391690" name="Picture 186839169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0" name="Manuali i AB (Botim FZ)_Page_074.jpg"/>
                    <pic:cNvPicPr/>
                  </pic:nvPicPr>
                  <pic:blipFill>
                    <a:blip r:embed="rId8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6093545" wp14:editId="77E2A7B2">
            <wp:extent cx="5759450" cy="7302500"/>
            <wp:effectExtent l="0" t="0" r="0" b="0"/>
            <wp:docPr id="1868391691" name="Picture 186839169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1" name="Manuali i AB (Botim FZ)_Page_075.jpg"/>
                    <pic:cNvPicPr/>
                  </pic:nvPicPr>
                  <pic:blipFill>
                    <a:blip r:embed="rId8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09F6948" wp14:editId="4D4857F1">
            <wp:extent cx="5759450" cy="7302500"/>
            <wp:effectExtent l="0" t="0" r="0" b="0"/>
            <wp:docPr id="1868391692" name="Picture 186839169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2" name="Manuali i AB (Botim FZ)_Page_076.jpg"/>
                    <pic:cNvPicPr/>
                  </pic:nvPicPr>
                  <pic:blipFill>
                    <a:blip r:embed="rId8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7383D5A" wp14:editId="6B629130">
            <wp:extent cx="5759450" cy="7302500"/>
            <wp:effectExtent l="0" t="0" r="0" b="0"/>
            <wp:docPr id="1868391693" name="Picture 186839169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3" name="Manuali i AB (Botim FZ)_Page_077.jpg"/>
                    <pic:cNvPicPr/>
                  </pic:nvPicPr>
                  <pic:blipFill>
                    <a:blip r:embed="rId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464613D" wp14:editId="3F68DA12">
            <wp:extent cx="5759450" cy="7302500"/>
            <wp:effectExtent l="0" t="0" r="0" b="0"/>
            <wp:docPr id="1868391694" name="Picture 186839169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4" name="Manuali i AB (Botim FZ)_Page_078.jpg"/>
                    <pic:cNvPicPr/>
                  </pic:nvPicPr>
                  <pic:blipFill>
                    <a:blip r:embed="rId9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9DB82CE" wp14:editId="3482B34A">
            <wp:extent cx="5759450" cy="7302500"/>
            <wp:effectExtent l="0" t="0" r="0" b="0"/>
            <wp:docPr id="1868391695" name="Picture 186839169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5" name="Manuali i AB (Botim FZ)_Page_079.jpg"/>
                    <pic:cNvPicPr/>
                  </pic:nvPicPr>
                  <pic:blipFill>
                    <a:blip r:embed="rId9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4EB715C" wp14:editId="1524F40E">
            <wp:extent cx="5759450" cy="7302500"/>
            <wp:effectExtent l="0" t="0" r="0" b="0"/>
            <wp:docPr id="1868391696" name="Picture 186839169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6" name="Manuali i AB (Botim FZ)_Page_080.jpg"/>
                    <pic:cNvPicPr/>
                  </pic:nvPicPr>
                  <pic:blipFill>
                    <a:blip r:embed="rId9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883FB84" wp14:editId="45B36C37">
            <wp:extent cx="5759450" cy="7302500"/>
            <wp:effectExtent l="0" t="0" r="0" b="0"/>
            <wp:docPr id="1868391697" name="Picture 186839169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7" name="Manuali i AB (Botim FZ)_Page_081.jpg"/>
                    <pic:cNvPicPr/>
                  </pic:nvPicPr>
                  <pic:blipFill>
                    <a:blip r:embed="rId9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F676DFD" wp14:editId="0F4B5D7D">
            <wp:extent cx="5759450" cy="7302500"/>
            <wp:effectExtent l="0" t="0" r="0" b="0"/>
            <wp:docPr id="1868391698" name="Picture 186839169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8" name="Manuali i AB (Botim FZ)_Page_082.jpg"/>
                    <pic:cNvPicPr/>
                  </pic:nvPicPr>
                  <pic:blipFill>
                    <a:blip r:embed="rId9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2D7105A" wp14:editId="594E4047">
            <wp:extent cx="5759450" cy="7302500"/>
            <wp:effectExtent l="0" t="0" r="0" b="0"/>
            <wp:docPr id="1868391699" name="Picture 186839169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699" name="Manuali i AB (Botim FZ)_Page_083.jpg"/>
                    <pic:cNvPicPr/>
                  </pic:nvPicPr>
                  <pic:blipFill>
                    <a:blip r:embed="rId9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0BFD9E7" wp14:editId="2A04C2A7">
            <wp:extent cx="5759450" cy="7302500"/>
            <wp:effectExtent l="0" t="0" r="0" b="0"/>
            <wp:docPr id="1868391700" name="Picture 186839170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0" name="Manuali i AB (Botim FZ)_Page_084.jpg"/>
                    <pic:cNvPicPr/>
                  </pic:nvPicPr>
                  <pic:blipFill>
                    <a:blip r:embed="rId9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9BDFE7B" wp14:editId="13AC58DD">
            <wp:extent cx="5759450" cy="7302500"/>
            <wp:effectExtent l="0" t="0" r="0" b="0"/>
            <wp:docPr id="1868391701" name="Picture 186839170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1" name="Manuali i AB (Botim FZ)_Page_085.jpg"/>
                    <pic:cNvPicPr/>
                  </pic:nvPicPr>
                  <pic:blipFill>
                    <a:blip r:embed="rId9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BF15D82" wp14:editId="55D9C1BE">
            <wp:extent cx="5759450" cy="7302500"/>
            <wp:effectExtent l="0" t="0" r="0" b="0"/>
            <wp:docPr id="1868391702" name="Picture 186839170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2" name="Manuali i AB (Botim FZ)_Page_086.jpg"/>
                    <pic:cNvPicPr/>
                  </pic:nvPicPr>
                  <pic:blipFill>
                    <a:blip r:embed="rId9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D9C19AB" wp14:editId="1DEA7D5A">
            <wp:extent cx="5759450" cy="7302500"/>
            <wp:effectExtent l="0" t="0" r="0" b="0"/>
            <wp:docPr id="1868391703" name="Picture 186839170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3" name="Manuali i AB (Botim FZ)_Page_087.jpg"/>
                    <pic:cNvPicPr/>
                  </pic:nvPicPr>
                  <pic:blipFill>
                    <a:blip r:embed="rId9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A62E67B" wp14:editId="47D7ABAE">
            <wp:extent cx="5759450" cy="7302500"/>
            <wp:effectExtent l="0" t="0" r="0" b="0"/>
            <wp:docPr id="1868391704" name="Picture 186839170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4" name="Manuali i AB (Botim FZ)_Page_088.jpg"/>
                    <pic:cNvPicPr/>
                  </pic:nvPicPr>
                  <pic:blipFill>
                    <a:blip r:embed="rId10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8FF7350" wp14:editId="37E1FEB7">
            <wp:extent cx="5759450" cy="7302500"/>
            <wp:effectExtent l="0" t="0" r="0" b="0"/>
            <wp:docPr id="1868391705" name="Picture 186839170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5" name="Manuali i AB (Botim FZ)_Page_089.jpg"/>
                    <pic:cNvPicPr/>
                  </pic:nvPicPr>
                  <pic:blipFill>
                    <a:blip r:embed="rId10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F38134E" wp14:editId="73F57769">
            <wp:extent cx="5759450" cy="7302500"/>
            <wp:effectExtent l="0" t="0" r="0" b="0"/>
            <wp:docPr id="1868391706" name="Picture 186839170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6" name="Manuali i AB (Botim FZ)_Page_090.jpg"/>
                    <pic:cNvPicPr/>
                  </pic:nvPicPr>
                  <pic:blipFill>
                    <a:blip r:embed="rId10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2C11248" wp14:editId="2AF2FB8B">
            <wp:extent cx="5759450" cy="7302500"/>
            <wp:effectExtent l="0" t="0" r="0" b="0"/>
            <wp:docPr id="1868391707" name="Picture 186839170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7" name="Manuali i AB (Botim FZ)_Page_091.jpg"/>
                    <pic:cNvPicPr/>
                  </pic:nvPicPr>
                  <pic:blipFill>
                    <a:blip r:embed="rId10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4CDFD18" wp14:editId="46A8DBD6">
            <wp:extent cx="5759450" cy="7302500"/>
            <wp:effectExtent l="0" t="0" r="0" b="0"/>
            <wp:docPr id="1868391708" name="Picture 186839170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8" name="Manuali i AB (Botim FZ)_Page_092.jpg"/>
                    <pic:cNvPicPr/>
                  </pic:nvPicPr>
                  <pic:blipFill>
                    <a:blip r:embed="rId10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B4F5018" wp14:editId="57068080">
            <wp:extent cx="5759450" cy="7302500"/>
            <wp:effectExtent l="0" t="0" r="0" b="0"/>
            <wp:docPr id="1868391709" name="Picture 186839170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09" name="Manuali i AB (Botim FZ)_Page_093.jpg"/>
                    <pic:cNvPicPr/>
                  </pic:nvPicPr>
                  <pic:blipFill>
                    <a:blip r:embed="rId10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5553DB6" wp14:editId="2F7C8D96">
            <wp:extent cx="5759450" cy="7302500"/>
            <wp:effectExtent l="0" t="0" r="0" b="0"/>
            <wp:docPr id="1868391710" name="Picture 18683917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0" name="Manuali i AB (Botim FZ)_Page_094.jpg"/>
                    <pic:cNvPicPr/>
                  </pic:nvPicPr>
                  <pic:blipFill>
                    <a:blip r:embed="rId10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0D04FF7" wp14:editId="58507A39">
            <wp:extent cx="5759450" cy="7302500"/>
            <wp:effectExtent l="0" t="0" r="0" b="0"/>
            <wp:docPr id="1868391711" name="Picture 18683917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1" name="Manuali i AB (Botim FZ)_Page_095.jpg"/>
                    <pic:cNvPicPr/>
                  </pic:nvPicPr>
                  <pic:blipFill>
                    <a:blip r:embed="rId10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B786D3A" wp14:editId="226DC888">
            <wp:extent cx="5759450" cy="7302500"/>
            <wp:effectExtent l="0" t="0" r="0" b="0"/>
            <wp:docPr id="1868391712" name="Picture 18683917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2" name="Manuali i AB (Botim FZ)_Page_096.jpg"/>
                    <pic:cNvPicPr/>
                  </pic:nvPicPr>
                  <pic:blipFill>
                    <a:blip r:embed="rId10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91865B0" wp14:editId="68B2CB7E">
            <wp:extent cx="5759450" cy="7302500"/>
            <wp:effectExtent l="0" t="0" r="0" b="0"/>
            <wp:docPr id="1868391713" name="Picture 18683917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3" name="Manuali i AB (Botim FZ)_Page_097.jpg"/>
                    <pic:cNvPicPr/>
                  </pic:nvPicPr>
                  <pic:blipFill>
                    <a:blip r:embed="rId10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9E1C285" wp14:editId="2E35828E">
            <wp:extent cx="5759450" cy="7302500"/>
            <wp:effectExtent l="0" t="0" r="0" b="0"/>
            <wp:docPr id="1868391714" name="Picture 18683917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4" name="Manuali i AB (Botim FZ)_Page_098.jpg"/>
                    <pic:cNvPicPr/>
                  </pic:nvPicPr>
                  <pic:blipFill>
                    <a:blip r:embed="rId11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C29A928" wp14:editId="55DE5CFF">
            <wp:extent cx="5759450" cy="7302500"/>
            <wp:effectExtent l="0" t="0" r="0" b="0"/>
            <wp:docPr id="1868391715" name="Picture 18683917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5" name="Manuali i AB (Botim FZ)_Page_099.jpg"/>
                    <pic:cNvPicPr/>
                  </pic:nvPicPr>
                  <pic:blipFill>
                    <a:blip r:embed="rId1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F7DF0CF" wp14:editId="4EA2938E">
            <wp:extent cx="5759450" cy="7302500"/>
            <wp:effectExtent l="0" t="0" r="0" b="0"/>
            <wp:docPr id="1868391716" name="Picture 18683917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6" name="Manuali i AB (Botim FZ)_Page_100.jpg"/>
                    <pic:cNvPicPr/>
                  </pic:nvPicPr>
                  <pic:blipFill>
                    <a:blip r:embed="rId1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469D753" wp14:editId="4E037E29">
            <wp:extent cx="5759450" cy="7302500"/>
            <wp:effectExtent l="0" t="0" r="0" b="0"/>
            <wp:docPr id="1868391717" name="Picture 18683917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7" name="Manuali i AB (Botim FZ)_Page_101.jpg"/>
                    <pic:cNvPicPr/>
                  </pic:nvPicPr>
                  <pic:blipFill>
                    <a:blip r:embed="rId1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EA6F934" wp14:editId="770BC0FC">
            <wp:extent cx="5759450" cy="7302500"/>
            <wp:effectExtent l="0" t="0" r="0" b="0"/>
            <wp:docPr id="1868391718" name="Picture 186839171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8" name="Manuali i AB (Botim FZ)_Page_102.jpg"/>
                    <pic:cNvPicPr/>
                  </pic:nvPicPr>
                  <pic:blipFill>
                    <a:blip r:embed="rId1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846696A" wp14:editId="18F77870">
            <wp:extent cx="5759450" cy="7302500"/>
            <wp:effectExtent l="0" t="0" r="0" b="0"/>
            <wp:docPr id="1868391719" name="Picture 18683917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19" name="Manuali i AB (Botim FZ)_Page_103.jpg"/>
                    <pic:cNvPicPr/>
                  </pic:nvPicPr>
                  <pic:blipFill>
                    <a:blip r:embed="rId1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B82FAED" wp14:editId="68D421F3">
            <wp:extent cx="5759450" cy="7302500"/>
            <wp:effectExtent l="0" t="0" r="0" b="0"/>
            <wp:docPr id="1868391720" name="Picture 186839172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0" name="Manuali i AB (Botim FZ)_Page_104.jpg"/>
                    <pic:cNvPicPr/>
                  </pic:nvPicPr>
                  <pic:blipFill>
                    <a:blip r:embed="rId1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9453B2C" wp14:editId="2D274923">
            <wp:extent cx="5759450" cy="7302500"/>
            <wp:effectExtent l="0" t="0" r="0" b="0"/>
            <wp:docPr id="1868391721" name="Picture 186839172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1" name="Manuali i AB (Botim FZ)_Page_105.jpg"/>
                    <pic:cNvPicPr/>
                  </pic:nvPicPr>
                  <pic:blipFill>
                    <a:blip r:embed="rId1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5D98CC2" wp14:editId="572D7FBB">
            <wp:extent cx="5759450" cy="7302500"/>
            <wp:effectExtent l="0" t="0" r="0" b="0"/>
            <wp:docPr id="1868391722" name="Picture 186839172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2" name="Manuali i AB (Botim FZ)_Page_106.jpg"/>
                    <pic:cNvPicPr/>
                  </pic:nvPicPr>
                  <pic:blipFill>
                    <a:blip r:embed="rId1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8F93668" wp14:editId="078A15BC">
            <wp:extent cx="5759450" cy="7302500"/>
            <wp:effectExtent l="0" t="0" r="0" b="0"/>
            <wp:docPr id="1868391723" name="Picture 186839172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3" name="Manuali i AB (Botim FZ)_Page_107.jpg"/>
                    <pic:cNvPicPr/>
                  </pic:nvPicPr>
                  <pic:blipFill>
                    <a:blip r:embed="rId1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7F3355F" wp14:editId="577076E2">
            <wp:extent cx="5759450" cy="7302500"/>
            <wp:effectExtent l="0" t="0" r="0" b="0"/>
            <wp:docPr id="1868391724" name="Picture 186839172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4" name="Manuali i AB (Botim FZ)_Page_108.jpg"/>
                    <pic:cNvPicPr/>
                  </pic:nvPicPr>
                  <pic:blipFill>
                    <a:blip r:embed="rId1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E7839B4" wp14:editId="108D8EAD">
            <wp:extent cx="5759450" cy="7302500"/>
            <wp:effectExtent l="0" t="0" r="0" b="0"/>
            <wp:docPr id="1868391725" name="Picture 18683917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5" name="Manuali i AB (Botim FZ)_Page_109.jpg"/>
                    <pic:cNvPicPr/>
                  </pic:nvPicPr>
                  <pic:blipFill>
                    <a:blip r:embed="rId1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0815EAE" wp14:editId="21A73CC5">
            <wp:extent cx="5759450" cy="7302500"/>
            <wp:effectExtent l="0" t="0" r="0" b="0"/>
            <wp:docPr id="1868391726" name="Picture 186839172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6" name="Manuali i AB (Botim FZ)_Page_110.jpg"/>
                    <pic:cNvPicPr/>
                  </pic:nvPicPr>
                  <pic:blipFill>
                    <a:blip r:embed="rId1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40975C0" wp14:editId="27D314B4">
            <wp:extent cx="5759450" cy="7302500"/>
            <wp:effectExtent l="0" t="0" r="0" b="0"/>
            <wp:docPr id="1868391727" name="Picture 18683917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7" name="Manuali i AB (Botim FZ)_Page_111.jpg"/>
                    <pic:cNvPicPr/>
                  </pic:nvPicPr>
                  <pic:blipFill>
                    <a:blip r:embed="rId1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851EEAD" wp14:editId="67CE0DA3">
            <wp:extent cx="5759450" cy="7302500"/>
            <wp:effectExtent l="0" t="0" r="0" b="0"/>
            <wp:docPr id="1868391728" name="Picture 186839172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28" name="Manuali i AB (Botim FZ)_Page_112.jpg"/>
                    <pic:cNvPicPr/>
                  </pic:nvPicPr>
                  <pic:blipFill>
                    <a:blip r:embed="rId1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834072E" wp14:editId="66EE14A8">
            <wp:extent cx="5759450" cy="7302500"/>
            <wp:effectExtent l="0" t="0" r="0" b="0"/>
            <wp:docPr id="1868391730" name="Picture 186839173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0" name="Manuali i AB (Botim FZ)_Page_113.jpg"/>
                    <pic:cNvPicPr/>
                  </pic:nvPicPr>
                  <pic:blipFill>
                    <a:blip r:embed="rId1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3AB4D27" wp14:editId="569B6731">
            <wp:extent cx="5759450" cy="7302500"/>
            <wp:effectExtent l="0" t="0" r="0" b="0"/>
            <wp:docPr id="1868391731" name="Picture 186839173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1" name="Manuali i AB (Botim FZ)_Page_114.jpg"/>
                    <pic:cNvPicPr/>
                  </pic:nvPicPr>
                  <pic:blipFill>
                    <a:blip r:embed="rId12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8D1242F" wp14:editId="22D2ADCD">
            <wp:extent cx="5759450" cy="7302500"/>
            <wp:effectExtent l="0" t="0" r="0" b="0"/>
            <wp:docPr id="1868391732" name="Picture 186839173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2" name="Manuali i AB (Botim FZ)_Page_115.jpg"/>
                    <pic:cNvPicPr/>
                  </pic:nvPicPr>
                  <pic:blipFill>
                    <a:blip r:embed="rId1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EF00DC7" wp14:editId="076253A3">
            <wp:extent cx="5759450" cy="7303135"/>
            <wp:effectExtent l="0" t="0" r="0" b="0"/>
            <wp:docPr id="1868391733" name="Picture 186839173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3" name="Manuali i AB (Botim FZ)_Page_116.jpg"/>
                    <pic:cNvPicPr/>
                  </pic:nvPicPr>
                  <pic:blipFill>
                    <a:blip r:embed="rId12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313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4EBD579" wp14:editId="622F5699">
            <wp:extent cx="5759450" cy="7302500"/>
            <wp:effectExtent l="0" t="0" r="0" b="0"/>
            <wp:docPr id="1868391734" name="Picture 186839173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4" name="Manuali i AB (Botim FZ)_Page_117.jpg"/>
                    <pic:cNvPicPr/>
                  </pic:nvPicPr>
                  <pic:blipFill>
                    <a:blip r:embed="rId12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49D7273" wp14:editId="4D1A293C">
            <wp:extent cx="5759450" cy="7302500"/>
            <wp:effectExtent l="0" t="0" r="0" b="0"/>
            <wp:docPr id="1868391735" name="Picture 186839173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5" name="Manuali i AB (Botim FZ)_Page_118.jpg"/>
                    <pic:cNvPicPr/>
                  </pic:nvPicPr>
                  <pic:blipFill>
                    <a:blip r:embed="rId13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95A33E8" wp14:editId="7FACD416">
            <wp:extent cx="5759450" cy="7302500"/>
            <wp:effectExtent l="0" t="0" r="0" b="0"/>
            <wp:docPr id="1868391736" name="Picture 186839173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6" name="Manuali i AB (Botim FZ)_Page_119.jpg"/>
                    <pic:cNvPicPr/>
                  </pic:nvPicPr>
                  <pic:blipFill>
                    <a:blip r:embed="rId13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4510E1C" wp14:editId="24514269">
            <wp:extent cx="5759450" cy="7302500"/>
            <wp:effectExtent l="0" t="0" r="0" b="0"/>
            <wp:docPr id="1868391737" name="Picture 186839173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7" name="Manuali i AB (Botim FZ)_Page_120.jpg"/>
                    <pic:cNvPicPr/>
                  </pic:nvPicPr>
                  <pic:blipFill>
                    <a:blip r:embed="rId1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27B3970" wp14:editId="5C6D77B5">
            <wp:extent cx="5759450" cy="7302500"/>
            <wp:effectExtent l="0" t="0" r="0" b="0"/>
            <wp:docPr id="1868391738" name="Picture 186839173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8" name="Manuali i AB (Botim FZ)_Page_121.jpg"/>
                    <pic:cNvPicPr/>
                  </pic:nvPicPr>
                  <pic:blipFill>
                    <a:blip r:embed="rId13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DCBF1EF" wp14:editId="6E96321E">
            <wp:extent cx="5759450" cy="7302500"/>
            <wp:effectExtent l="0" t="0" r="0" b="0"/>
            <wp:docPr id="1868391739" name="Picture 186839173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39" name="Manuali i AB (Botim FZ)_Page_122.jpg"/>
                    <pic:cNvPicPr/>
                  </pic:nvPicPr>
                  <pic:blipFill>
                    <a:blip r:embed="rId1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F6E8B89" wp14:editId="130DA129">
            <wp:extent cx="5759450" cy="7302500"/>
            <wp:effectExtent l="0" t="0" r="0" b="0"/>
            <wp:docPr id="1868391740" name="Picture 186839174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0" name="Manuali i AB (Botim FZ)_Page_123.jpg"/>
                    <pic:cNvPicPr/>
                  </pic:nvPicPr>
                  <pic:blipFill>
                    <a:blip r:embed="rId1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52D1120" wp14:editId="0CEC69E7">
            <wp:extent cx="5759450" cy="7302500"/>
            <wp:effectExtent l="0" t="0" r="0" b="0"/>
            <wp:docPr id="1868391741" name="Picture 186839174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1" name="Manuali i AB (Botim FZ)_Page_124.jpg"/>
                    <pic:cNvPicPr/>
                  </pic:nvPicPr>
                  <pic:blipFill>
                    <a:blip r:embed="rId1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41D9F2A" wp14:editId="64A78BBF">
            <wp:extent cx="5759450" cy="7302500"/>
            <wp:effectExtent l="0" t="0" r="0" b="0"/>
            <wp:docPr id="1868391742" name="Picture 186839174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2" name="Manuali i AB (Botim FZ)_Page_125.jpg"/>
                    <pic:cNvPicPr/>
                  </pic:nvPicPr>
                  <pic:blipFill>
                    <a:blip r:embed="rId1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5869FA3" wp14:editId="0AA90D82">
            <wp:extent cx="5759450" cy="7302500"/>
            <wp:effectExtent l="0" t="0" r="0" b="0"/>
            <wp:docPr id="1868391743" name="Picture 186839174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3" name="Manuali i AB (Botim FZ)_Page_126.jpg"/>
                    <pic:cNvPicPr/>
                  </pic:nvPicPr>
                  <pic:blipFill>
                    <a:blip r:embed="rId1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03AF1DA" wp14:editId="1277F604">
            <wp:extent cx="5759450" cy="7302500"/>
            <wp:effectExtent l="0" t="0" r="0" b="0"/>
            <wp:docPr id="1868391744" name="Picture 186839174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4" name="Manuali i AB (Botim FZ)_Page_127.jpg"/>
                    <pic:cNvPicPr/>
                  </pic:nvPicPr>
                  <pic:blipFill>
                    <a:blip r:embed="rId1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5822FE5" wp14:editId="1F25BD5D">
            <wp:extent cx="5759450" cy="7302500"/>
            <wp:effectExtent l="0" t="0" r="0" b="0"/>
            <wp:docPr id="1868391745" name="Picture 186839174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5" name="Manuali i AB (Botim FZ)_Page_128.jpg"/>
                    <pic:cNvPicPr/>
                  </pic:nvPicPr>
                  <pic:blipFill>
                    <a:blip r:embed="rId1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51934DE" wp14:editId="05DE5E53">
            <wp:extent cx="5759450" cy="7302500"/>
            <wp:effectExtent l="0" t="0" r="0" b="0"/>
            <wp:docPr id="1868391746" name="Picture 186839174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6" name="Manuali i AB (Botim FZ)_Page_129.jpg"/>
                    <pic:cNvPicPr/>
                  </pic:nvPicPr>
                  <pic:blipFill>
                    <a:blip r:embed="rId1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A1F778B" wp14:editId="3ED538D8">
            <wp:extent cx="5759450" cy="7302500"/>
            <wp:effectExtent l="0" t="0" r="0" b="0"/>
            <wp:docPr id="1868391747" name="Picture 186839174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7" name="Manuali i AB (Botim FZ)_Page_130.jpg"/>
                    <pic:cNvPicPr/>
                  </pic:nvPicPr>
                  <pic:blipFill>
                    <a:blip r:embed="rId14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9083617" wp14:editId="14F29422">
            <wp:extent cx="5759450" cy="7302500"/>
            <wp:effectExtent l="0" t="0" r="0" b="0"/>
            <wp:docPr id="1868391748" name="Picture 18683917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8" name="Manuali i AB (Botim FZ)_Page_131.jpg"/>
                    <pic:cNvPicPr/>
                  </pic:nvPicPr>
                  <pic:blipFill>
                    <a:blip r:embed="rId14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1934481" wp14:editId="392991C7">
            <wp:extent cx="5759450" cy="7302500"/>
            <wp:effectExtent l="0" t="0" r="0" b="0"/>
            <wp:docPr id="1868391749" name="Picture 186839174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49" name="Manuali i AB (Botim FZ)_Page_132.jpg"/>
                    <pic:cNvPicPr/>
                  </pic:nvPicPr>
                  <pic:blipFill>
                    <a:blip r:embed="rId1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097D915" wp14:editId="0ACA4654">
            <wp:extent cx="5759450" cy="7302500"/>
            <wp:effectExtent l="0" t="0" r="0" b="0"/>
            <wp:docPr id="1868391750" name="Picture 186839175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0" name="Manuali i AB (Botim FZ)_Page_133.jpg"/>
                    <pic:cNvPicPr/>
                  </pic:nvPicPr>
                  <pic:blipFill>
                    <a:blip r:embed="rId14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40AC8A2" wp14:editId="0CF8BF7D">
            <wp:extent cx="5759450" cy="7302500"/>
            <wp:effectExtent l="0" t="0" r="0" b="0"/>
            <wp:docPr id="1868391751" name="Picture 186839175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1" name="Manuali i AB (Botim FZ)_Page_134.jpg"/>
                    <pic:cNvPicPr/>
                  </pic:nvPicPr>
                  <pic:blipFill>
                    <a:blip r:embed="rId14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8ED964E" wp14:editId="3DD6D003">
            <wp:extent cx="5759450" cy="7302500"/>
            <wp:effectExtent l="0" t="0" r="0" b="0"/>
            <wp:docPr id="1868391752" name="Picture 186839175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2" name="Manuali i AB (Botim FZ)_Page_135.jpg"/>
                    <pic:cNvPicPr/>
                  </pic:nvPicPr>
                  <pic:blipFill>
                    <a:blip r:embed="rId14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D245B76" wp14:editId="74F6E65E">
            <wp:extent cx="5759450" cy="7302500"/>
            <wp:effectExtent l="0" t="0" r="0" b="0"/>
            <wp:docPr id="1868391753" name="Picture 186839175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3" name="Manuali i AB (Botim FZ)_Page_136.jpg"/>
                    <pic:cNvPicPr/>
                  </pic:nvPicPr>
                  <pic:blipFill>
                    <a:blip r:embed="rId14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74431CB" wp14:editId="3EF097D7">
            <wp:extent cx="5759450" cy="7302500"/>
            <wp:effectExtent l="0" t="0" r="0" b="0"/>
            <wp:docPr id="1868391754" name="Picture 186839175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4" name="Manuali i AB (Botim FZ)_Page_137.jpg"/>
                    <pic:cNvPicPr/>
                  </pic:nvPicPr>
                  <pic:blipFill>
                    <a:blip r:embed="rId14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C504BE3" wp14:editId="2EFDD7F7">
            <wp:extent cx="5759450" cy="7302500"/>
            <wp:effectExtent l="0" t="0" r="0" b="0"/>
            <wp:docPr id="1868391755" name="Picture 186839175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5" name="Manuali i AB (Botim FZ)_Page_138.jpg"/>
                    <pic:cNvPicPr/>
                  </pic:nvPicPr>
                  <pic:blipFill>
                    <a:blip r:embed="rId15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7EE4B8A" wp14:editId="5B52F5CC">
            <wp:extent cx="5759450" cy="7302500"/>
            <wp:effectExtent l="0" t="0" r="0" b="0"/>
            <wp:docPr id="1868391756" name="Picture 186839175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6" name="Manuali i AB (Botim FZ)_Page_139.jpg"/>
                    <pic:cNvPicPr/>
                  </pic:nvPicPr>
                  <pic:blipFill>
                    <a:blip r:embed="rId15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B0A3E6C" wp14:editId="18AC6F80">
            <wp:extent cx="5759450" cy="7302500"/>
            <wp:effectExtent l="0" t="0" r="0" b="0"/>
            <wp:docPr id="1868391757" name="Picture 186839175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7" name="Manuali i AB (Botim FZ)_Page_140.jpg"/>
                    <pic:cNvPicPr/>
                  </pic:nvPicPr>
                  <pic:blipFill>
                    <a:blip r:embed="rId15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1FFE40B" wp14:editId="2A3E338E">
            <wp:extent cx="5759450" cy="7302500"/>
            <wp:effectExtent l="0" t="0" r="0" b="0"/>
            <wp:docPr id="1868391758" name="Picture 186839175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8" name="Manuali i AB (Botim FZ)_Page_141.jpg"/>
                    <pic:cNvPicPr/>
                  </pic:nvPicPr>
                  <pic:blipFill>
                    <a:blip r:embed="rId1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2E717FB" wp14:editId="2F4C8EF3">
            <wp:extent cx="5759450" cy="7302500"/>
            <wp:effectExtent l="0" t="0" r="0" b="0"/>
            <wp:docPr id="1868391759" name="Picture 186839175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59" name="Manuali i AB (Botim FZ)_Page_142.jpg"/>
                    <pic:cNvPicPr/>
                  </pic:nvPicPr>
                  <pic:blipFill>
                    <a:blip r:embed="rId15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02095D6" wp14:editId="2714DB3E">
            <wp:extent cx="5759450" cy="7302500"/>
            <wp:effectExtent l="0" t="0" r="0" b="0"/>
            <wp:docPr id="1868391760" name="Picture 186839176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0" name="Manuali i AB (Botim FZ)_Page_143.jpg"/>
                    <pic:cNvPicPr/>
                  </pic:nvPicPr>
                  <pic:blipFill>
                    <a:blip r:embed="rId1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9F1B79F" wp14:editId="662BA0A1">
            <wp:extent cx="5759450" cy="7302500"/>
            <wp:effectExtent l="0" t="0" r="0" b="0"/>
            <wp:docPr id="1868391761" name="Picture 18683917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1" name="Manuali i AB (Botim FZ)_Page_144.jpg"/>
                    <pic:cNvPicPr/>
                  </pic:nvPicPr>
                  <pic:blipFill>
                    <a:blip r:embed="rId15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86AFF8D" wp14:editId="32BE28CA">
            <wp:extent cx="5759450" cy="7302500"/>
            <wp:effectExtent l="0" t="0" r="0" b="0"/>
            <wp:docPr id="1868391762" name="Picture 18683917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2" name="Manuali i AB (Botim FZ)_Page_145.jpg"/>
                    <pic:cNvPicPr/>
                  </pic:nvPicPr>
                  <pic:blipFill>
                    <a:blip r:embed="rId15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D2879C7" wp14:editId="442FA13A">
            <wp:extent cx="5759450" cy="7302500"/>
            <wp:effectExtent l="0" t="0" r="0" b="0"/>
            <wp:docPr id="1868391763" name="Picture 186839176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3" name="Manuali i AB (Botim FZ)_Page_146.jpg"/>
                    <pic:cNvPicPr/>
                  </pic:nvPicPr>
                  <pic:blipFill>
                    <a:blip r:embed="rId15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A88E151" wp14:editId="724911B9">
            <wp:extent cx="5759450" cy="7302500"/>
            <wp:effectExtent l="0" t="0" r="0" b="0"/>
            <wp:docPr id="1868391764" name="Picture 186839176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4" name="Manuali i AB (Botim FZ)_Page_147.jpg"/>
                    <pic:cNvPicPr/>
                  </pic:nvPicPr>
                  <pic:blipFill>
                    <a:blip r:embed="rId15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9B5EC6B" wp14:editId="7839D65F">
            <wp:extent cx="5759450" cy="7302500"/>
            <wp:effectExtent l="0" t="0" r="0" b="0"/>
            <wp:docPr id="1868391765" name="Picture 186839176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5" name="Manuali i AB (Botim FZ)_Page_148.jpg"/>
                    <pic:cNvPicPr/>
                  </pic:nvPicPr>
                  <pic:blipFill>
                    <a:blip r:embed="rId16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2BF1A6D" wp14:editId="5DE1F791">
            <wp:extent cx="5759450" cy="7302500"/>
            <wp:effectExtent l="0" t="0" r="0" b="0"/>
            <wp:docPr id="1868391766" name="Picture 186839176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6" name="Manuali i AB (Botim FZ)_Page_149.jpg"/>
                    <pic:cNvPicPr/>
                  </pic:nvPicPr>
                  <pic:blipFill>
                    <a:blip r:embed="rId16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28F0701" wp14:editId="40E355A9">
            <wp:extent cx="5759450" cy="7302500"/>
            <wp:effectExtent l="0" t="0" r="0" b="0"/>
            <wp:docPr id="1868391767" name="Picture 186839176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7" name="Manuali i AB (Botim FZ)_Page_150.jpg"/>
                    <pic:cNvPicPr/>
                  </pic:nvPicPr>
                  <pic:blipFill>
                    <a:blip r:embed="rId16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B4F9D55" wp14:editId="6C5A0205">
            <wp:extent cx="5759450" cy="7302500"/>
            <wp:effectExtent l="0" t="0" r="0" b="0"/>
            <wp:docPr id="1868391768" name="Picture 186839176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8" name="Manuali i AB (Botim FZ)_Page_151.jpg"/>
                    <pic:cNvPicPr/>
                  </pic:nvPicPr>
                  <pic:blipFill>
                    <a:blip r:embed="rId16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9DAEA82" wp14:editId="540C5A8C">
            <wp:extent cx="5759450" cy="7302500"/>
            <wp:effectExtent l="0" t="0" r="0" b="0"/>
            <wp:docPr id="1868391769" name="Picture 186839176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69" name="Manuali i AB (Botim FZ)_Page_152.jpg"/>
                    <pic:cNvPicPr/>
                  </pic:nvPicPr>
                  <pic:blipFill>
                    <a:blip r:embed="rId16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D5E1FB7" wp14:editId="78FA99E0">
            <wp:extent cx="5759450" cy="7302500"/>
            <wp:effectExtent l="0" t="0" r="0" b="0"/>
            <wp:docPr id="1868391770" name="Picture 186839177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0" name="Manuali i AB (Botim FZ)_Page_153.jpg"/>
                    <pic:cNvPicPr/>
                  </pic:nvPicPr>
                  <pic:blipFill>
                    <a:blip r:embed="rId16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3309BCE" wp14:editId="40EE3198">
            <wp:extent cx="5759450" cy="7302500"/>
            <wp:effectExtent l="0" t="0" r="0" b="0"/>
            <wp:docPr id="1868391771" name="Picture 186839177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1" name="Manuali i AB (Botim FZ)_Page_154.jpg"/>
                    <pic:cNvPicPr/>
                  </pic:nvPicPr>
                  <pic:blipFill>
                    <a:blip r:embed="rId16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C96A9EE" wp14:editId="0CF15A94">
            <wp:extent cx="5759450" cy="7302500"/>
            <wp:effectExtent l="0" t="0" r="0" b="0"/>
            <wp:docPr id="1868391772" name="Picture 186839177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2" name="Manuali i AB (Botim FZ)_Page_155.jpg"/>
                    <pic:cNvPicPr/>
                  </pic:nvPicPr>
                  <pic:blipFill>
                    <a:blip r:embed="rId16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807C090" wp14:editId="222CA8BF">
            <wp:extent cx="5759450" cy="7302500"/>
            <wp:effectExtent l="0" t="0" r="0" b="0"/>
            <wp:docPr id="1868391773" name="Picture 186839177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3" name="Manuali i AB (Botim FZ)_Page_156.jpg"/>
                    <pic:cNvPicPr/>
                  </pic:nvPicPr>
                  <pic:blipFill>
                    <a:blip r:embed="rId16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80DE170" wp14:editId="26527E15">
            <wp:extent cx="5759450" cy="7302500"/>
            <wp:effectExtent l="0" t="0" r="0" b="0"/>
            <wp:docPr id="1868391774" name="Picture 186839177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4" name="Manuali i AB (Botim FZ)_Page_157.jpg"/>
                    <pic:cNvPicPr/>
                  </pic:nvPicPr>
                  <pic:blipFill>
                    <a:blip r:embed="rId16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21D14C2" wp14:editId="45BBA52C">
            <wp:extent cx="5759450" cy="7302500"/>
            <wp:effectExtent l="0" t="0" r="0" b="0"/>
            <wp:docPr id="1868391775" name="Picture 186839177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5" name="Manuali i AB (Botim FZ)_Page_158.jpg"/>
                    <pic:cNvPicPr/>
                  </pic:nvPicPr>
                  <pic:blipFill>
                    <a:blip r:embed="rId17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1B9CF3F" wp14:editId="4ABC7601">
            <wp:extent cx="5759450" cy="7302500"/>
            <wp:effectExtent l="0" t="0" r="0" b="0"/>
            <wp:docPr id="1868391776" name="Picture 186839177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6" name="Manuali i AB (Botim FZ)_Page_159.jpg"/>
                    <pic:cNvPicPr/>
                  </pic:nvPicPr>
                  <pic:blipFill>
                    <a:blip r:embed="rId17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7C285AE" wp14:editId="3B07E938">
            <wp:extent cx="5759450" cy="7302500"/>
            <wp:effectExtent l="0" t="0" r="0" b="0"/>
            <wp:docPr id="1868391777" name="Picture 186839177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7" name="Manuali i AB (Botim FZ)_Page_160.jpg"/>
                    <pic:cNvPicPr/>
                  </pic:nvPicPr>
                  <pic:blipFill>
                    <a:blip r:embed="rId17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D304FC8" wp14:editId="398ACF8D">
            <wp:extent cx="5759450" cy="7302500"/>
            <wp:effectExtent l="0" t="0" r="0" b="0"/>
            <wp:docPr id="1868391778" name="Picture 186839177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8" name="Manuali i AB (Botim FZ)_Page_161.jpg"/>
                    <pic:cNvPicPr/>
                  </pic:nvPicPr>
                  <pic:blipFill>
                    <a:blip r:embed="rId17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ACAC4B2" wp14:editId="1D4935A2">
            <wp:extent cx="5759450" cy="7302500"/>
            <wp:effectExtent l="0" t="0" r="0" b="0"/>
            <wp:docPr id="1868391779" name="Picture 186839177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79" name="Manuali i AB (Botim FZ)_Page_162.jpg"/>
                    <pic:cNvPicPr/>
                  </pic:nvPicPr>
                  <pic:blipFill>
                    <a:blip r:embed="rId17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14818CD" wp14:editId="1C9B406D">
            <wp:extent cx="5759450" cy="7302500"/>
            <wp:effectExtent l="0" t="0" r="0" b="0"/>
            <wp:docPr id="1868391780" name="Picture 186839178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0" name="Manuali i AB (Botim FZ)_Page_163.jpg"/>
                    <pic:cNvPicPr/>
                  </pic:nvPicPr>
                  <pic:blipFill>
                    <a:blip r:embed="rId17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902B5C7" wp14:editId="0B034E66">
            <wp:extent cx="5759450" cy="7302500"/>
            <wp:effectExtent l="0" t="0" r="0" b="0"/>
            <wp:docPr id="1868391781" name="Picture 186839178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1" name="Manuali i AB (Botim FZ)_Page_164.jpg"/>
                    <pic:cNvPicPr/>
                  </pic:nvPicPr>
                  <pic:blipFill>
                    <a:blip r:embed="rId17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047C209" wp14:editId="18E34665">
            <wp:extent cx="5759450" cy="7302500"/>
            <wp:effectExtent l="0" t="0" r="0" b="0"/>
            <wp:docPr id="1868391782" name="Picture 186839178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2" name="Manuali i AB (Botim FZ)_Page_165.jpg"/>
                    <pic:cNvPicPr/>
                  </pic:nvPicPr>
                  <pic:blipFill>
                    <a:blip r:embed="rId17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2609025" wp14:editId="62105207">
            <wp:extent cx="5759450" cy="7302500"/>
            <wp:effectExtent l="0" t="0" r="0" b="0"/>
            <wp:docPr id="1868391783" name="Picture 186839178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3" name="Manuali i AB (Botim FZ)_Page_166.jpg"/>
                    <pic:cNvPicPr/>
                  </pic:nvPicPr>
                  <pic:blipFill>
                    <a:blip r:embed="rId17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80D62D8" wp14:editId="2727BF5F">
            <wp:extent cx="5759450" cy="7302500"/>
            <wp:effectExtent l="0" t="0" r="0" b="0"/>
            <wp:docPr id="1868391784" name="Picture 186839178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4" name="Manuali i AB (Botim FZ)_Page_167.jpg"/>
                    <pic:cNvPicPr/>
                  </pic:nvPicPr>
                  <pic:blipFill>
                    <a:blip r:embed="rId17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D899D09" wp14:editId="3AE55769">
            <wp:extent cx="5759450" cy="7302500"/>
            <wp:effectExtent l="0" t="0" r="0" b="0"/>
            <wp:docPr id="1868391785" name="Picture 186839178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5" name="Manuali i AB (Botim FZ)_Page_168.jpg"/>
                    <pic:cNvPicPr/>
                  </pic:nvPicPr>
                  <pic:blipFill>
                    <a:blip r:embed="rId18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54BEF84" wp14:editId="0B571DF5">
            <wp:extent cx="5759450" cy="7302500"/>
            <wp:effectExtent l="0" t="0" r="0" b="0"/>
            <wp:docPr id="1868391786" name="Picture 186839178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6" name="Manuali i AB (Botim FZ)_Page_169.jpg"/>
                    <pic:cNvPicPr/>
                  </pic:nvPicPr>
                  <pic:blipFill>
                    <a:blip r:embed="rId18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0AC997C" wp14:editId="2824E612">
            <wp:extent cx="5759450" cy="7302500"/>
            <wp:effectExtent l="0" t="0" r="0" b="0"/>
            <wp:docPr id="1868391787" name="Picture 186839178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7" name="Manuali i AB (Botim FZ)_Page_170.jpg"/>
                    <pic:cNvPicPr/>
                  </pic:nvPicPr>
                  <pic:blipFill>
                    <a:blip r:embed="rId18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410CF3F" wp14:editId="2A9AFE82">
            <wp:extent cx="5759450" cy="7302500"/>
            <wp:effectExtent l="0" t="0" r="0" b="0"/>
            <wp:docPr id="1868391788" name="Picture 186839178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8" name="Manuali i AB (Botim FZ)_Page_171.jpg"/>
                    <pic:cNvPicPr/>
                  </pic:nvPicPr>
                  <pic:blipFill>
                    <a:blip r:embed="rId18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0806F7F" wp14:editId="17227D06">
            <wp:extent cx="5759450" cy="7302500"/>
            <wp:effectExtent l="0" t="0" r="0" b="0"/>
            <wp:docPr id="1868391789" name="Picture 186839178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89" name="Manuali i AB (Botim FZ)_Page_172.jpg"/>
                    <pic:cNvPicPr/>
                  </pic:nvPicPr>
                  <pic:blipFill>
                    <a:blip r:embed="rId18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3E211FE" wp14:editId="212300B6">
            <wp:extent cx="5759450" cy="7302500"/>
            <wp:effectExtent l="0" t="0" r="0" b="0"/>
            <wp:docPr id="1868391790" name="Picture 186839179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0" name="Manuali i AB (Botim FZ)_Page_173.jpg"/>
                    <pic:cNvPicPr/>
                  </pic:nvPicPr>
                  <pic:blipFill>
                    <a:blip r:embed="rId18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6DAA492" wp14:editId="56DEFC11">
            <wp:extent cx="5759450" cy="7302500"/>
            <wp:effectExtent l="0" t="0" r="0" b="0"/>
            <wp:docPr id="1868391791" name="Picture 186839179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1" name="Manuali i AB (Botim FZ)_Page_174.jpg"/>
                    <pic:cNvPicPr/>
                  </pic:nvPicPr>
                  <pic:blipFill>
                    <a:blip r:embed="rId18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63A7145" wp14:editId="4378E99F">
            <wp:extent cx="5759450" cy="7302500"/>
            <wp:effectExtent l="0" t="0" r="0" b="0"/>
            <wp:docPr id="1868391792" name="Picture 186839179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2" name="Manuali i AB (Botim FZ)_Page_175.jpg"/>
                    <pic:cNvPicPr/>
                  </pic:nvPicPr>
                  <pic:blipFill>
                    <a:blip r:embed="rId18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42D8761" wp14:editId="10A7639D">
            <wp:extent cx="5759450" cy="7302500"/>
            <wp:effectExtent l="0" t="0" r="0" b="0"/>
            <wp:docPr id="1868391793" name="Picture 186839179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3" name="Manuali i AB (Botim FZ)_Page_176.jpg"/>
                    <pic:cNvPicPr/>
                  </pic:nvPicPr>
                  <pic:blipFill>
                    <a:blip r:embed="rId18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A62AD20" wp14:editId="00A53244">
            <wp:extent cx="5759450" cy="7302500"/>
            <wp:effectExtent l="0" t="0" r="0" b="0"/>
            <wp:docPr id="1868391794" name="Picture 186839179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4" name="Manuali i AB (Botim FZ)_Page_177.jpg"/>
                    <pic:cNvPicPr/>
                  </pic:nvPicPr>
                  <pic:blipFill>
                    <a:blip r:embed="rId1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D343EFD" wp14:editId="5C85FEF8">
            <wp:extent cx="5759450" cy="7302500"/>
            <wp:effectExtent l="0" t="0" r="0" b="0"/>
            <wp:docPr id="1868391795" name="Picture 186839179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5" name="Manuali i AB (Botim FZ)_Page_178.jpg"/>
                    <pic:cNvPicPr/>
                  </pic:nvPicPr>
                  <pic:blipFill>
                    <a:blip r:embed="rId19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9636203" wp14:editId="1B9346A4">
            <wp:extent cx="5759450" cy="7302500"/>
            <wp:effectExtent l="0" t="0" r="0" b="0"/>
            <wp:docPr id="1868391796" name="Picture 186839179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6" name="Manuali i AB (Botim FZ)_Page_179.jpg"/>
                    <pic:cNvPicPr/>
                  </pic:nvPicPr>
                  <pic:blipFill>
                    <a:blip r:embed="rId19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DB421A8" wp14:editId="7C09B8A6">
            <wp:extent cx="5759450" cy="7302500"/>
            <wp:effectExtent l="0" t="0" r="0" b="0"/>
            <wp:docPr id="1868391797" name="Picture 186839179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7" name="Manuali i AB (Botim FZ)_Page_180.jpg"/>
                    <pic:cNvPicPr/>
                  </pic:nvPicPr>
                  <pic:blipFill>
                    <a:blip r:embed="rId19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9F45270" wp14:editId="1BFDA58D">
            <wp:extent cx="5759450" cy="7302500"/>
            <wp:effectExtent l="0" t="0" r="0" b="0"/>
            <wp:docPr id="1868391798" name="Picture 186839179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8" name="Manuali i AB (Botim FZ)_Page_181.jpg"/>
                    <pic:cNvPicPr/>
                  </pic:nvPicPr>
                  <pic:blipFill>
                    <a:blip r:embed="rId19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2132344" wp14:editId="6CC4E5C4">
            <wp:extent cx="5759450" cy="7302500"/>
            <wp:effectExtent l="0" t="0" r="0" b="0"/>
            <wp:docPr id="1868391799" name="Picture 186839179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799" name="Manuali i AB (Botim FZ)_Page_182.jpg"/>
                    <pic:cNvPicPr/>
                  </pic:nvPicPr>
                  <pic:blipFill>
                    <a:blip r:embed="rId19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580A7D7" wp14:editId="58AF7E59">
            <wp:extent cx="5759450" cy="7302500"/>
            <wp:effectExtent l="0" t="0" r="0" b="0"/>
            <wp:docPr id="1868391800" name="Picture 186839180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0" name="Manuali i AB (Botim FZ)_Page_183.jpg"/>
                    <pic:cNvPicPr/>
                  </pic:nvPicPr>
                  <pic:blipFill>
                    <a:blip r:embed="rId19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C3C10F7" wp14:editId="5F8EF6C5">
            <wp:extent cx="5759450" cy="7302500"/>
            <wp:effectExtent l="0" t="0" r="0" b="0"/>
            <wp:docPr id="1868391801" name="Picture 186839180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1" name="Manuali i AB (Botim FZ)_Page_184.jpg"/>
                    <pic:cNvPicPr/>
                  </pic:nvPicPr>
                  <pic:blipFill>
                    <a:blip r:embed="rId19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42D59EB" wp14:editId="0A9DC6A0">
            <wp:extent cx="5759450" cy="7302500"/>
            <wp:effectExtent l="0" t="0" r="0" b="0"/>
            <wp:docPr id="1868391802" name="Picture 186839180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2" name="Manuali i AB (Botim FZ)_Page_185.jpg"/>
                    <pic:cNvPicPr/>
                  </pic:nvPicPr>
                  <pic:blipFill>
                    <a:blip r:embed="rId19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FE28F56" wp14:editId="61D9A08B">
            <wp:extent cx="5759450" cy="7302500"/>
            <wp:effectExtent l="0" t="0" r="0" b="0"/>
            <wp:docPr id="1868391803" name="Picture 186839180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3" name="Manuali i AB (Botim FZ)_Page_186.jpg"/>
                    <pic:cNvPicPr/>
                  </pic:nvPicPr>
                  <pic:blipFill>
                    <a:blip r:embed="rId19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A52A5A1" wp14:editId="74F0EC14">
            <wp:extent cx="5759450" cy="7302500"/>
            <wp:effectExtent l="0" t="0" r="0" b="0"/>
            <wp:docPr id="1868391804" name="Picture 186839180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4" name="Manuali i AB (Botim FZ)_Page_187.jpg"/>
                    <pic:cNvPicPr/>
                  </pic:nvPicPr>
                  <pic:blipFill>
                    <a:blip r:embed="rId19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29DED1B" wp14:editId="599DB792">
            <wp:extent cx="5759450" cy="7302500"/>
            <wp:effectExtent l="0" t="0" r="0" b="0"/>
            <wp:docPr id="1868391805" name="Picture 186839180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5" name="Manuali i AB (Botim FZ)_Page_188.jpg"/>
                    <pic:cNvPicPr/>
                  </pic:nvPicPr>
                  <pic:blipFill>
                    <a:blip r:embed="rId20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4ABAA94" wp14:editId="12984312">
            <wp:extent cx="5759450" cy="7302500"/>
            <wp:effectExtent l="0" t="0" r="0" b="0"/>
            <wp:docPr id="1868391806" name="Picture 186839180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6" name="Manuali i AB (Botim FZ)_Page_189.jpg"/>
                    <pic:cNvPicPr/>
                  </pic:nvPicPr>
                  <pic:blipFill>
                    <a:blip r:embed="rId20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F26B652" wp14:editId="7651B3A5">
            <wp:extent cx="5759450" cy="7302500"/>
            <wp:effectExtent l="0" t="0" r="0" b="0"/>
            <wp:docPr id="1868391807" name="Picture 186839180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7" name="Manuali i AB (Botim FZ)_Page_190.jpg"/>
                    <pic:cNvPicPr/>
                  </pic:nvPicPr>
                  <pic:blipFill>
                    <a:blip r:embed="rId20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417CAF9" wp14:editId="3765C44B">
            <wp:extent cx="5759450" cy="7302500"/>
            <wp:effectExtent l="0" t="0" r="0" b="0"/>
            <wp:docPr id="1868391808" name="Picture 186839180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8" name="Manuali i AB (Botim FZ)_Page_191.jpg"/>
                    <pic:cNvPicPr/>
                  </pic:nvPicPr>
                  <pic:blipFill>
                    <a:blip r:embed="rId20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26DE7F3" wp14:editId="562834C1">
            <wp:extent cx="5759450" cy="7302500"/>
            <wp:effectExtent l="0" t="0" r="0" b="0"/>
            <wp:docPr id="1868391809" name="Picture 186839180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09" name="Manuali i AB (Botim FZ)_Page_192.jpg"/>
                    <pic:cNvPicPr/>
                  </pic:nvPicPr>
                  <pic:blipFill>
                    <a:blip r:embed="rId20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0853049" wp14:editId="5F7CC334">
            <wp:extent cx="5759450" cy="7302500"/>
            <wp:effectExtent l="0" t="0" r="0" b="0"/>
            <wp:docPr id="1868391810" name="Picture 186839181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0" name="Manuali i AB (Botim FZ)_Page_193.jpg"/>
                    <pic:cNvPicPr/>
                  </pic:nvPicPr>
                  <pic:blipFill>
                    <a:blip r:embed="rId20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572705C" wp14:editId="50597BBB">
            <wp:extent cx="5759450" cy="7302500"/>
            <wp:effectExtent l="0" t="0" r="0" b="0"/>
            <wp:docPr id="1868391811" name="Picture 186839181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1" name="Manuali i AB (Botim FZ)_Page_194.jpg"/>
                    <pic:cNvPicPr/>
                  </pic:nvPicPr>
                  <pic:blipFill>
                    <a:blip r:embed="rId20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25B00AC" wp14:editId="13EC869C">
            <wp:extent cx="5759450" cy="7302500"/>
            <wp:effectExtent l="0" t="0" r="0" b="0"/>
            <wp:docPr id="1868391812" name="Picture 186839181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2" name="Manuali i AB (Botim FZ)_Page_195.jpg"/>
                    <pic:cNvPicPr/>
                  </pic:nvPicPr>
                  <pic:blipFill>
                    <a:blip r:embed="rId20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CD801FC" wp14:editId="73F4C1B2">
            <wp:extent cx="5759450" cy="7302500"/>
            <wp:effectExtent l="0" t="0" r="0" b="0"/>
            <wp:docPr id="1868391813" name="Picture 186839181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3" name="Manuali i AB (Botim FZ)_Page_196.jpg"/>
                    <pic:cNvPicPr/>
                  </pic:nvPicPr>
                  <pic:blipFill>
                    <a:blip r:embed="rId20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6E6D729" wp14:editId="0FB7BE41">
            <wp:extent cx="5759450" cy="7302500"/>
            <wp:effectExtent l="0" t="0" r="0" b="0"/>
            <wp:docPr id="1868391814" name="Picture 186839181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4" name="Manuali i AB (Botim FZ)_Page_197.jpg"/>
                    <pic:cNvPicPr/>
                  </pic:nvPicPr>
                  <pic:blipFill>
                    <a:blip r:embed="rId20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69A1B73" wp14:editId="170A8F5E">
            <wp:extent cx="5759450" cy="7302500"/>
            <wp:effectExtent l="0" t="0" r="0" b="0"/>
            <wp:docPr id="1868391815" name="Picture 186839181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5" name="Manuali i AB (Botim FZ)_Page_198.jpg"/>
                    <pic:cNvPicPr/>
                  </pic:nvPicPr>
                  <pic:blipFill>
                    <a:blip r:embed="rId21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70D3204" wp14:editId="0B2AD521">
            <wp:extent cx="5759450" cy="7302500"/>
            <wp:effectExtent l="0" t="0" r="0" b="0"/>
            <wp:docPr id="1868391816" name="Picture 186839181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6" name="Manuali i AB (Botim FZ)_Page_199.jpg"/>
                    <pic:cNvPicPr/>
                  </pic:nvPicPr>
                  <pic:blipFill>
                    <a:blip r:embed="rId2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86587A4" wp14:editId="053F0D83">
            <wp:extent cx="5759450" cy="7302500"/>
            <wp:effectExtent l="0" t="0" r="0" b="0"/>
            <wp:docPr id="1868391817" name="Picture 186839181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7" name="Manuali i AB (Botim FZ)_Page_200.jpg"/>
                    <pic:cNvPicPr/>
                  </pic:nvPicPr>
                  <pic:blipFill>
                    <a:blip r:embed="rId2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DDEBE39" wp14:editId="0FBB02D2">
            <wp:extent cx="5759450" cy="5200650"/>
            <wp:effectExtent l="0" t="0" r="0" b="0"/>
            <wp:docPr id="1868391818" name="Picture 186839181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8" name="Manuali i AB (Botim FZ)_Page_201.jpg"/>
                    <pic:cNvPicPr/>
                  </pic:nvPicPr>
                  <pic:blipFill rotWithShape="1">
                    <a:blip r:embed="rId2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34783"/>
                    <a:stretch/>
                  </pic:blipFill>
                  <pic:spPr bwMode="auto">
                    <a:xfrm>
                      <a:off x="0" y="0"/>
                      <a:ext cx="5759450" cy="52006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74C40343" wp14:editId="31DC44D3">
            <wp:extent cx="5759450" cy="2133600"/>
            <wp:effectExtent l="0" t="0" r="0" b="0"/>
            <wp:docPr id="1868391819" name="Picture 186839181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19" name="Manuali i AB (Botim FZ)_Page_202.jpg"/>
                    <pic:cNvPicPr/>
                  </pic:nvPicPr>
                  <pic:blipFill rotWithShape="1">
                    <a:blip r:embed="rId2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70783"/>
                    <a:stretch/>
                  </pic:blipFill>
                  <pic:spPr bwMode="auto">
                    <a:xfrm>
                      <a:off x="0" y="0"/>
                      <a:ext cx="5759450" cy="213360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D4799CF" wp14:editId="4B8FC6FC">
            <wp:extent cx="5759450" cy="7302500"/>
            <wp:effectExtent l="0" t="0" r="0" b="0"/>
            <wp:docPr id="1868391820" name="Picture 186839182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0" name="Manuali i AB (Botim FZ)_Page_203.jpg"/>
                    <pic:cNvPicPr/>
                  </pic:nvPicPr>
                  <pic:blipFill>
                    <a:blip r:embed="rId21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A067128" wp14:editId="72DD6B3D">
            <wp:extent cx="5759450" cy="6648450"/>
            <wp:effectExtent l="0" t="0" r="0" b="0"/>
            <wp:docPr id="1868391821" name="Picture 186839182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1" name="Manuali i AB (Botim FZ)_Page_204.jpg"/>
                    <pic:cNvPicPr/>
                  </pic:nvPicPr>
                  <pic:blipFill rotWithShape="1">
                    <a:blip r:embed="rId21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8957"/>
                    <a:stretch/>
                  </pic:blipFill>
                  <pic:spPr bwMode="auto">
                    <a:xfrm>
                      <a:off x="0" y="0"/>
                      <a:ext cx="5759450" cy="66484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40243A9D" wp14:editId="396CABEA">
            <wp:extent cx="5759450" cy="1162050"/>
            <wp:effectExtent l="0" t="0" r="0" b="0"/>
            <wp:docPr id="1868391822" name="Picture 186839182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2" name="Manuali i AB (Botim FZ)_Page_205.jpg"/>
                    <pic:cNvPicPr/>
                  </pic:nvPicPr>
                  <pic:blipFill rotWithShape="1">
                    <a:blip r:embed="rId21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84087"/>
                    <a:stretch/>
                  </pic:blipFill>
                  <pic:spPr bwMode="auto">
                    <a:xfrm>
                      <a:off x="0" y="0"/>
                      <a:ext cx="5759450" cy="11620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7C0852F" wp14:editId="45ACE863">
            <wp:extent cx="5759450" cy="7302500"/>
            <wp:effectExtent l="0" t="0" r="0" b="0"/>
            <wp:docPr id="1868391823" name="Picture 186839182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3" name="Manuali i AB (Botim FZ)_Page_206.jpg"/>
                    <pic:cNvPicPr/>
                  </pic:nvPicPr>
                  <pic:blipFill>
                    <a:blip r:embed="rId21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D5D4EBA" wp14:editId="155BECF1">
            <wp:extent cx="5759450" cy="7302500"/>
            <wp:effectExtent l="0" t="0" r="0" b="0"/>
            <wp:docPr id="1868391824" name="Picture 186839182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4" name="Manuali i AB (Botim FZ)_Page_207.jpg"/>
                    <pic:cNvPicPr/>
                  </pic:nvPicPr>
                  <pic:blipFill>
                    <a:blip r:embed="rId21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E5239A4" wp14:editId="029D9E44">
            <wp:extent cx="5759450" cy="7302500"/>
            <wp:effectExtent l="0" t="0" r="0" b="0"/>
            <wp:docPr id="1868391825" name="Picture 18683918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5" name="Manuali i AB (Botim FZ)_Page_208.jpg"/>
                    <pic:cNvPicPr/>
                  </pic:nvPicPr>
                  <pic:blipFill>
                    <a:blip r:embed="rId22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70C50CE" wp14:editId="73CD3978">
            <wp:extent cx="5759450" cy="7302500"/>
            <wp:effectExtent l="0" t="0" r="0" b="0"/>
            <wp:docPr id="1868391826" name="Picture 186839182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6" name="Manuali i AB (Botim FZ)_Page_209.jpg"/>
                    <pic:cNvPicPr/>
                  </pic:nvPicPr>
                  <pic:blipFill>
                    <a:blip r:embed="rId22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8395B5F" wp14:editId="2322953A">
            <wp:extent cx="5759450" cy="7302500"/>
            <wp:effectExtent l="0" t="0" r="0" b="0"/>
            <wp:docPr id="1868391827" name="Picture 186839182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7" name="Manuali i AB (Botim FZ)_Page_210.jpg"/>
                    <pic:cNvPicPr/>
                  </pic:nvPicPr>
                  <pic:blipFill>
                    <a:blip r:embed="rId22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5E821B2" wp14:editId="00C39A61">
            <wp:extent cx="5759450" cy="7302500"/>
            <wp:effectExtent l="0" t="0" r="0" b="0"/>
            <wp:docPr id="1868391828" name="Picture 186839182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8" name="Manuali i AB (Botim FZ)_Page_211.jpg"/>
                    <pic:cNvPicPr/>
                  </pic:nvPicPr>
                  <pic:blipFill>
                    <a:blip r:embed="rId22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AD0F8DE" wp14:editId="6B063994">
            <wp:extent cx="5759450" cy="7302500"/>
            <wp:effectExtent l="0" t="0" r="0" b="0"/>
            <wp:docPr id="1868391829" name="Picture 186839182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29" name="Manuali i AB (Botim FZ)_Page_212.jpg"/>
                    <pic:cNvPicPr/>
                  </pic:nvPicPr>
                  <pic:blipFill>
                    <a:blip r:embed="rId22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6428297" wp14:editId="2326B028">
            <wp:extent cx="5759450" cy="6496050"/>
            <wp:effectExtent l="0" t="0" r="0" b="0"/>
            <wp:docPr id="1868391830" name="Picture 186839183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0" name="Manuali i AB (Botim FZ)_Page_213.jpg"/>
                    <pic:cNvPicPr/>
                  </pic:nvPicPr>
                  <pic:blipFill rotWithShape="1">
                    <a:blip r:embed="rId22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5566"/>
                    <a:stretch/>
                  </pic:blipFill>
                  <pic:spPr bwMode="auto">
                    <a:xfrm>
                      <a:off x="0" y="0"/>
                      <a:ext cx="5759450" cy="64960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608334BA" wp14:editId="330E6635">
            <wp:extent cx="5759450" cy="1657350"/>
            <wp:effectExtent l="0" t="0" r="0" b="0"/>
            <wp:docPr id="1868391831" name="Picture 186839183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1" name="Manuali i AB (Botim FZ)_Page_214.jpg"/>
                    <pic:cNvPicPr/>
                  </pic:nvPicPr>
                  <pic:blipFill rotWithShape="1">
                    <a:blip r:embed="rId22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71044"/>
                    <a:stretch/>
                  </pic:blipFill>
                  <pic:spPr bwMode="auto">
                    <a:xfrm>
                      <a:off x="0" y="0"/>
                      <a:ext cx="5759450" cy="16573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B73281E" wp14:editId="36971688">
            <wp:extent cx="5759450" cy="7302500"/>
            <wp:effectExtent l="0" t="0" r="0" b="0"/>
            <wp:docPr id="1868391832" name="Picture 186839183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2" name="Manuali i AB (Botim FZ)_Page_215.jpg"/>
                    <pic:cNvPicPr/>
                  </pic:nvPicPr>
                  <pic:blipFill>
                    <a:blip r:embed="rId22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32D1F34" wp14:editId="5D482CA8">
            <wp:extent cx="5759450" cy="7302500"/>
            <wp:effectExtent l="0" t="0" r="0" b="0"/>
            <wp:docPr id="1868391833" name="Picture 186839183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3" name="Manuali i AB (Botim FZ)_Page_216.jpg"/>
                    <pic:cNvPicPr/>
                  </pic:nvPicPr>
                  <pic:blipFill>
                    <a:blip r:embed="rId22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8FA215C" wp14:editId="34E60D49">
            <wp:extent cx="5759450" cy="7302500"/>
            <wp:effectExtent l="0" t="0" r="0" b="0"/>
            <wp:docPr id="1868391834" name="Picture 186839183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4" name="Manuali i AB (Botim FZ)_Page_217.jpg"/>
                    <pic:cNvPicPr/>
                  </pic:nvPicPr>
                  <pic:blipFill>
                    <a:blip r:embed="rId22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CABB5A1" wp14:editId="789884B4">
            <wp:extent cx="5759450" cy="7302500"/>
            <wp:effectExtent l="0" t="0" r="0" b="0"/>
            <wp:docPr id="1868391835" name="Picture 186839183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5" name="Manuali i AB (Botim FZ)_Page_218.jpg"/>
                    <pic:cNvPicPr/>
                  </pic:nvPicPr>
                  <pic:blipFill>
                    <a:blip r:embed="rId23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3D16A8E" wp14:editId="0E27EFC5">
            <wp:extent cx="5759450" cy="7302500"/>
            <wp:effectExtent l="0" t="0" r="0" b="0"/>
            <wp:docPr id="1868391836" name="Picture 186839183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6" name="Manuali i AB (Botim FZ)_Page_219.jpg"/>
                    <pic:cNvPicPr/>
                  </pic:nvPicPr>
                  <pic:blipFill>
                    <a:blip r:embed="rId23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E8B9D7F" wp14:editId="2D260E24">
            <wp:extent cx="5759450" cy="7302500"/>
            <wp:effectExtent l="0" t="0" r="0" b="0"/>
            <wp:docPr id="1868391837" name="Picture 186839183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7" name="Manuali i AB (Botim FZ)_Page_220.jpg"/>
                    <pic:cNvPicPr/>
                  </pic:nvPicPr>
                  <pic:blipFill>
                    <a:blip r:embed="rId23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5B07356" wp14:editId="27F9500C">
            <wp:extent cx="5759450" cy="7302500"/>
            <wp:effectExtent l="0" t="0" r="0" b="0"/>
            <wp:docPr id="1868391838" name="Picture 186839183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8" name="Manuali i AB (Botim FZ)_Page_221.jpg"/>
                    <pic:cNvPicPr/>
                  </pic:nvPicPr>
                  <pic:blipFill>
                    <a:blip r:embed="rId23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1FB3E08" wp14:editId="2280B574">
            <wp:extent cx="5759450" cy="7302500"/>
            <wp:effectExtent l="0" t="0" r="0" b="0"/>
            <wp:docPr id="1868391839" name="Picture 186839183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39" name="Manuali i AB (Botim FZ)_Page_222.jpg"/>
                    <pic:cNvPicPr/>
                  </pic:nvPicPr>
                  <pic:blipFill>
                    <a:blip r:embed="rId23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2F2B599" wp14:editId="3EBDD57E">
            <wp:extent cx="5759450" cy="7302500"/>
            <wp:effectExtent l="0" t="0" r="0" b="0"/>
            <wp:docPr id="1868391840" name="Picture 186839184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0" name="Manuali i AB (Botim FZ)_Page_223.jpg"/>
                    <pic:cNvPicPr/>
                  </pic:nvPicPr>
                  <pic:blipFill>
                    <a:blip r:embed="rId23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0B77602" wp14:editId="13B41F03">
            <wp:extent cx="5759450" cy="7302500"/>
            <wp:effectExtent l="0" t="0" r="0" b="0"/>
            <wp:docPr id="1868391841" name="Picture 186839184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1" name="Manuali i AB (Botim FZ)_Page_224.jpg"/>
                    <pic:cNvPicPr/>
                  </pic:nvPicPr>
                  <pic:blipFill>
                    <a:blip r:embed="rId23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5145E48" wp14:editId="00168093">
            <wp:extent cx="5759450" cy="7302500"/>
            <wp:effectExtent l="0" t="0" r="0" b="0"/>
            <wp:docPr id="1868391842" name="Picture 186839184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2" name="Manuali i AB (Botim FZ)_Page_225.jpg"/>
                    <pic:cNvPicPr/>
                  </pic:nvPicPr>
                  <pic:blipFill>
                    <a:blip r:embed="rId23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03BFCDC" wp14:editId="7A4F29A4">
            <wp:extent cx="5759450" cy="7302500"/>
            <wp:effectExtent l="0" t="0" r="0" b="0"/>
            <wp:docPr id="1868391843" name="Picture 186839184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3" name="Manuali i AB (Botim FZ)_Page_226.jpg"/>
                    <pic:cNvPicPr/>
                  </pic:nvPicPr>
                  <pic:blipFill>
                    <a:blip r:embed="rId23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5221FBF" wp14:editId="49FD7928">
            <wp:extent cx="5759450" cy="7302500"/>
            <wp:effectExtent l="0" t="0" r="0" b="0"/>
            <wp:docPr id="1868391844" name="Picture 186839184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4" name="Manuali i AB (Botim FZ)_Page_227.jpg"/>
                    <pic:cNvPicPr/>
                  </pic:nvPicPr>
                  <pic:blipFill>
                    <a:blip r:embed="rId23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6A68A2B" wp14:editId="1C1DCF79">
            <wp:extent cx="5759450" cy="7302500"/>
            <wp:effectExtent l="0" t="0" r="0" b="0"/>
            <wp:docPr id="1868391845" name="Picture 186839184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5" name="Manuali i AB (Botim FZ)_Page_228.jpg"/>
                    <pic:cNvPicPr/>
                  </pic:nvPicPr>
                  <pic:blipFill>
                    <a:blip r:embed="rId24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554A033" wp14:editId="3EAD0390">
            <wp:extent cx="5759450" cy="7302500"/>
            <wp:effectExtent l="0" t="0" r="0" b="0"/>
            <wp:docPr id="1868391846" name="Picture 186839184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6" name="Manuali i AB (Botim FZ)_Page_229.jpg"/>
                    <pic:cNvPicPr/>
                  </pic:nvPicPr>
                  <pic:blipFill>
                    <a:blip r:embed="rId2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FD5B823" wp14:editId="0E6E8468">
            <wp:extent cx="5759450" cy="7302500"/>
            <wp:effectExtent l="0" t="0" r="0" b="0"/>
            <wp:docPr id="1868391847" name="Picture 186839184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7" name="Manuali i AB (Botim FZ)_Page_230.jpg"/>
                    <pic:cNvPicPr/>
                  </pic:nvPicPr>
                  <pic:blipFill>
                    <a:blip r:embed="rId24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B0DA0A8" wp14:editId="40DA3C22">
            <wp:extent cx="5759450" cy="7302500"/>
            <wp:effectExtent l="0" t="0" r="0" b="0"/>
            <wp:docPr id="1868391848" name="Picture 186839184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8" name="Manuali i AB (Botim FZ)_Page_231.jpg"/>
                    <pic:cNvPicPr/>
                  </pic:nvPicPr>
                  <pic:blipFill>
                    <a:blip r:embed="rId24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B82FF68" wp14:editId="0F41C097">
            <wp:extent cx="5759450" cy="7302500"/>
            <wp:effectExtent l="0" t="0" r="0" b="0"/>
            <wp:docPr id="1868391849" name="Picture 186839184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49" name="Manuali i AB (Botim FZ)_Page_232.jpg"/>
                    <pic:cNvPicPr/>
                  </pic:nvPicPr>
                  <pic:blipFill>
                    <a:blip r:embed="rId24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D5187BF" wp14:editId="68862B55">
            <wp:extent cx="5759450" cy="7302500"/>
            <wp:effectExtent l="0" t="0" r="0" b="0"/>
            <wp:docPr id="1868391850" name="Picture 186839185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0" name="Manuali i AB (Botim FZ)_Page_233.jpg"/>
                    <pic:cNvPicPr/>
                  </pic:nvPicPr>
                  <pic:blipFill>
                    <a:blip r:embed="rId24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B9B5A66" wp14:editId="7E394AD8">
            <wp:extent cx="5759450" cy="7302500"/>
            <wp:effectExtent l="0" t="0" r="0" b="0"/>
            <wp:docPr id="1868391851" name="Picture 186839185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1" name="Manuali i AB (Botim FZ)_Page_234.jpg"/>
                    <pic:cNvPicPr/>
                  </pic:nvPicPr>
                  <pic:blipFill>
                    <a:blip r:embed="rId24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B759AA0" wp14:editId="76F9410B">
            <wp:extent cx="5759450" cy="7302500"/>
            <wp:effectExtent l="0" t="0" r="0" b="0"/>
            <wp:docPr id="1868391852" name="Picture 186839185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2" name="Manuali i AB (Botim FZ)_Page_235.jpg"/>
                    <pic:cNvPicPr/>
                  </pic:nvPicPr>
                  <pic:blipFill>
                    <a:blip r:embed="rId24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7312A89" wp14:editId="53413782">
            <wp:extent cx="5759450" cy="7302500"/>
            <wp:effectExtent l="0" t="0" r="0" b="0"/>
            <wp:docPr id="1868391853" name="Picture 186839185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3" name="Manuali i AB (Botim FZ)_Page_236.jpg"/>
                    <pic:cNvPicPr/>
                  </pic:nvPicPr>
                  <pic:blipFill>
                    <a:blip r:embed="rId24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949A3FB" wp14:editId="07FB6174">
            <wp:extent cx="5759450" cy="7302500"/>
            <wp:effectExtent l="0" t="0" r="0" b="0"/>
            <wp:docPr id="1868391854" name="Picture 186839185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4" name="Manuali i AB (Botim FZ)_Page_237.jpg"/>
                    <pic:cNvPicPr/>
                  </pic:nvPicPr>
                  <pic:blipFill>
                    <a:blip r:embed="rId24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AA34416" wp14:editId="51D64FD8">
            <wp:extent cx="5759450" cy="7302500"/>
            <wp:effectExtent l="0" t="0" r="0" b="0"/>
            <wp:docPr id="1868391855" name="Picture 186839185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5" name="Manuali i AB (Botim FZ)_Page_238.jpg"/>
                    <pic:cNvPicPr/>
                  </pic:nvPicPr>
                  <pic:blipFill>
                    <a:blip r:embed="rId25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79D19A3" wp14:editId="25C1EDDB">
            <wp:extent cx="5759450" cy="7302500"/>
            <wp:effectExtent l="0" t="0" r="0" b="0"/>
            <wp:docPr id="1868391856" name="Picture 186839185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6" name="Manuali i AB (Botim FZ)_Page_239.jpg"/>
                    <pic:cNvPicPr/>
                  </pic:nvPicPr>
                  <pic:blipFill>
                    <a:blip r:embed="rId25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2C866C8" wp14:editId="1BCEC2FA">
            <wp:extent cx="5759450" cy="7302500"/>
            <wp:effectExtent l="0" t="0" r="0" b="0"/>
            <wp:docPr id="1868391857" name="Picture 186839185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7" name="Manuali i AB (Botim FZ)_Page_240.jpg"/>
                    <pic:cNvPicPr/>
                  </pic:nvPicPr>
                  <pic:blipFill>
                    <a:blip r:embed="rId25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0E4CB44" wp14:editId="023A9697">
            <wp:extent cx="5759450" cy="6305550"/>
            <wp:effectExtent l="0" t="0" r="0" b="0"/>
            <wp:docPr id="1868391858" name="Picture 186839185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8" name="Manuali i AB (Botim FZ)_Page_241.jpg"/>
                    <pic:cNvPicPr/>
                  </pic:nvPicPr>
                  <pic:blipFill rotWithShape="1">
                    <a:blip r:embed="rId25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6869"/>
                    <a:stretch/>
                  </pic:blipFill>
                  <pic:spPr bwMode="auto">
                    <a:xfrm>
                      <a:off x="0" y="0"/>
                      <a:ext cx="5759450" cy="63055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1E4503A2" wp14:editId="2D51B7E1">
            <wp:extent cx="5759450" cy="2019300"/>
            <wp:effectExtent l="0" t="0" r="0" b="0"/>
            <wp:docPr id="1868391859" name="Picture 186839185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59" name="Manuali i AB (Botim FZ)_Page_242.jpg"/>
                    <pic:cNvPicPr/>
                  </pic:nvPicPr>
                  <pic:blipFill rotWithShape="1">
                    <a:blip r:embed="rId25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63478"/>
                    <a:stretch/>
                  </pic:blipFill>
                  <pic:spPr bwMode="auto">
                    <a:xfrm>
                      <a:off x="0" y="0"/>
                      <a:ext cx="5759450" cy="201930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2099EEC" wp14:editId="540ECDBD">
            <wp:extent cx="5759450" cy="7302500"/>
            <wp:effectExtent l="0" t="0" r="0" b="0"/>
            <wp:docPr id="1868391860" name="Picture 186839186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0" name="Manuali i AB (Botim FZ)_Page_243.jpg"/>
                    <pic:cNvPicPr/>
                  </pic:nvPicPr>
                  <pic:blipFill>
                    <a:blip r:embed="rId25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59DA26A" wp14:editId="56F7B3F6">
            <wp:extent cx="5759450" cy="7302500"/>
            <wp:effectExtent l="0" t="0" r="0" b="0"/>
            <wp:docPr id="1868391861" name="Picture 186839186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1" name="Manuali i AB (Botim FZ)_Page_244.jpg"/>
                    <pic:cNvPicPr/>
                  </pic:nvPicPr>
                  <pic:blipFill>
                    <a:blip r:embed="rId25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DAB2768" wp14:editId="77BFB835">
            <wp:extent cx="5759450" cy="7302500"/>
            <wp:effectExtent l="0" t="0" r="0" b="0"/>
            <wp:docPr id="1868391862" name="Picture 186839186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2" name="Manuali i AB (Botim FZ)_Page_245.jpg"/>
                    <pic:cNvPicPr/>
                  </pic:nvPicPr>
                  <pic:blipFill>
                    <a:blip r:embed="rId25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2DEB124" wp14:editId="110AD346">
            <wp:extent cx="5759450" cy="7302500"/>
            <wp:effectExtent l="0" t="0" r="0" b="0"/>
            <wp:docPr id="1868391863" name="Picture 186839186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3" name="Manuali i AB (Botim FZ)_Page_246.jpg"/>
                    <pic:cNvPicPr/>
                  </pic:nvPicPr>
                  <pic:blipFill>
                    <a:blip r:embed="rId25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468F7BA" wp14:editId="6757EE62">
            <wp:extent cx="5759450" cy="7302500"/>
            <wp:effectExtent l="0" t="0" r="0" b="0"/>
            <wp:docPr id="1868391864" name="Picture 186839186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4" name="Manuali i AB (Botim FZ)_Page_247.jpg"/>
                    <pic:cNvPicPr/>
                  </pic:nvPicPr>
                  <pic:blipFill>
                    <a:blip r:embed="rId25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2B7DEDB" wp14:editId="33610A28">
            <wp:extent cx="5759450" cy="7302500"/>
            <wp:effectExtent l="0" t="0" r="0" b="0"/>
            <wp:docPr id="1868391865" name="Picture 186839186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5" name="Manuali i AB (Botim FZ)_Page_248.jpg"/>
                    <pic:cNvPicPr/>
                  </pic:nvPicPr>
                  <pic:blipFill>
                    <a:blip r:embed="rId26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E0957BA" wp14:editId="2CCF713B">
            <wp:extent cx="5759450" cy="7302500"/>
            <wp:effectExtent l="0" t="0" r="0" b="0"/>
            <wp:docPr id="1868391866" name="Picture 186839186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6" name="Manuali i AB (Botim FZ)_Page_249.jpg"/>
                    <pic:cNvPicPr/>
                  </pic:nvPicPr>
                  <pic:blipFill>
                    <a:blip r:embed="rId26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2F01E19" wp14:editId="2D37AFF6">
            <wp:extent cx="5759450" cy="7302500"/>
            <wp:effectExtent l="0" t="0" r="0" b="0"/>
            <wp:docPr id="1868391867" name="Picture 186839186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7" name="Manuali i AB (Botim FZ)_Page_250.jpg"/>
                    <pic:cNvPicPr/>
                  </pic:nvPicPr>
                  <pic:blipFill>
                    <a:blip r:embed="rId26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523EFCA" wp14:editId="4C664DCD">
            <wp:extent cx="5759450" cy="7302500"/>
            <wp:effectExtent l="0" t="0" r="0" b="0"/>
            <wp:docPr id="1868391868" name="Picture 186839186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8" name="Manuali i AB (Botim FZ)_Page_251.jpg"/>
                    <pic:cNvPicPr/>
                  </pic:nvPicPr>
                  <pic:blipFill>
                    <a:blip r:embed="rId26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3541C30" wp14:editId="0BC39EB9">
            <wp:extent cx="5759450" cy="7302500"/>
            <wp:effectExtent l="0" t="0" r="0" b="0"/>
            <wp:docPr id="1868391869" name="Picture 186839186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69" name="Manuali i AB (Botim FZ)_Page_252.jpg"/>
                    <pic:cNvPicPr/>
                  </pic:nvPicPr>
                  <pic:blipFill>
                    <a:blip r:embed="rId26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47A634E" wp14:editId="6AACCC3D">
            <wp:extent cx="5759450" cy="7302500"/>
            <wp:effectExtent l="0" t="0" r="0" b="0"/>
            <wp:docPr id="1868391870" name="Picture 186839187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0" name="Manuali i AB (Botim FZ)_Page_253.jpg"/>
                    <pic:cNvPicPr/>
                  </pic:nvPicPr>
                  <pic:blipFill>
                    <a:blip r:embed="rId26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014F497" wp14:editId="0224205F">
            <wp:extent cx="5759450" cy="7302500"/>
            <wp:effectExtent l="0" t="0" r="0" b="0"/>
            <wp:docPr id="1868391871" name="Picture 186839187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1" name="Manuali i AB (Botim FZ)_Page_254.jpg"/>
                    <pic:cNvPicPr/>
                  </pic:nvPicPr>
                  <pic:blipFill>
                    <a:blip r:embed="rId26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AFF2350" wp14:editId="7D210F00">
            <wp:extent cx="5759450" cy="6134100"/>
            <wp:effectExtent l="0" t="0" r="0" b="0"/>
            <wp:docPr id="1868391872" name="Picture 186839187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2" name="Manuali i AB (Botim FZ)_Page_255.jpg"/>
                    <pic:cNvPicPr/>
                  </pic:nvPicPr>
                  <pic:blipFill rotWithShape="1">
                    <a:blip r:embed="rId26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7131"/>
                    <a:stretch/>
                  </pic:blipFill>
                  <pic:spPr bwMode="auto">
                    <a:xfrm>
                      <a:off x="0" y="0"/>
                      <a:ext cx="5759450" cy="613410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7D1F52B2" wp14:editId="023D271A">
            <wp:extent cx="5759450" cy="1924050"/>
            <wp:effectExtent l="0" t="0" r="0" b="0"/>
            <wp:docPr id="1868391873" name="Picture 186839187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3" name="Manuali i AB (Botim FZ)_Page_256.jpg"/>
                    <pic:cNvPicPr/>
                  </pic:nvPicPr>
                  <pic:blipFill rotWithShape="1">
                    <a:blip r:embed="rId26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b="65044"/>
                    <a:stretch/>
                  </pic:blipFill>
                  <pic:spPr bwMode="auto">
                    <a:xfrm>
                      <a:off x="0" y="0"/>
                      <a:ext cx="5759450" cy="1924050"/>
                    </a:xfrm>
                    <a:prstGeom prst="rect">
                      <a:avLst/>
                    </a:prstGeom>
                    <a:ln>
                      <a:noFill/>
                    </a:ln>
                    <a:extLst>
                      <a:ext uri="{53640926-AAD7-44D8-BBD7-CCE9431645EC}">
                        <a14:shadowObscured xmlns:a14="http://schemas.microsoft.com/office/drawing/2010/main"/>
                      </a:ext>
                    </a:extLst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6A54BA5" wp14:editId="1B8875D7">
            <wp:extent cx="5759450" cy="7302500"/>
            <wp:effectExtent l="0" t="0" r="0" b="0"/>
            <wp:docPr id="1868391874" name="Picture 186839187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4" name="Manuali i AB (Botim FZ)_Page_257.jpg"/>
                    <pic:cNvPicPr/>
                  </pic:nvPicPr>
                  <pic:blipFill>
                    <a:blip r:embed="rId26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5A9F468E" wp14:editId="5D1D835C">
            <wp:extent cx="5759450" cy="7302500"/>
            <wp:effectExtent l="0" t="0" r="0" b="0"/>
            <wp:docPr id="1868391875" name="Picture 186839187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5" name="Manuali i AB (Botim FZ)_Page_258.jpg"/>
                    <pic:cNvPicPr/>
                  </pic:nvPicPr>
                  <pic:blipFill>
                    <a:blip r:embed="rId27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4705C96" wp14:editId="50453A7C">
            <wp:extent cx="5759450" cy="7302500"/>
            <wp:effectExtent l="0" t="0" r="0" b="0"/>
            <wp:docPr id="1868391876" name="Picture 186839187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6" name="Manuali i AB (Botim FZ)_Page_259.jpg"/>
                    <pic:cNvPicPr/>
                  </pic:nvPicPr>
                  <pic:blipFill>
                    <a:blip r:embed="rId27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3A3BA4A" wp14:editId="0AE18DA1">
            <wp:extent cx="5759450" cy="7302500"/>
            <wp:effectExtent l="0" t="0" r="0" b="0"/>
            <wp:docPr id="1868391877" name="Picture 186839187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7" name="Manuali i AB (Botim FZ)_Page_260.jpg"/>
                    <pic:cNvPicPr/>
                  </pic:nvPicPr>
                  <pic:blipFill>
                    <a:blip r:embed="rId27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545065D" wp14:editId="0A030028">
            <wp:extent cx="5759450" cy="7302500"/>
            <wp:effectExtent l="0" t="0" r="0" b="0"/>
            <wp:docPr id="1868391878" name="Picture 186839187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8" name="Manuali i AB (Botim FZ)_Page_261.jpg"/>
                    <pic:cNvPicPr/>
                  </pic:nvPicPr>
                  <pic:blipFill>
                    <a:blip r:embed="rId27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3025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48B962CA" wp14:editId="04C65E9A">
            <wp:extent cx="7106675" cy="4640886"/>
            <wp:effectExtent l="0" t="5397" r="0" b="0"/>
            <wp:docPr id="1868391879" name="Picture 186839187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79" name="Manuali i AB (Botim FZ)_Page_262.jpg"/>
                    <pic:cNvPicPr/>
                  </pic:nvPicPr>
                  <pic:blipFill>
                    <a:blip r:embed="rId27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116060" cy="464701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6C016FFD" w14:textId="7849651D" w:rsidR="005229DF" w:rsidRPr="00DF6859" w:rsidRDefault="00DF6859" w:rsidP="007E513B">
      <w:pPr>
        <w:tabs>
          <w:tab w:val="left" w:pos="7655"/>
        </w:tabs>
        <w:spacing w:after="0" w:line="240" w:lineRule="auto"/>
        <w:ind w:firstLine="0"/>
        <w:jc w:val="left"/>
        <w:rPr>
          <w:rFonts w:ascii="Garamond" w:eastAsia="Times New Roman" w:hAnsi="Garamond" w:cs="Times New Roman"/>
          <w:sz w:val="24"/>
          <w:szCs w:val="18"/>
          <w:lang w:val="sq-AL"/>
        </w:rPr>
      </w:pP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6129EA53" wp14:editId="267D4B44">
            <wp:extent cx="7266011" cy="4451734"/>
            <wp:effectExtent l="0" t="2540" r="8890" b="8890"/>
            <wp:docPr id="1868391880" name="Picture 186839188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0" name="Manuali i AB (Botim FZ)_Page_263.jpg"/>
                    <pic:cNvPicPr/>
                  </pic:nvPicPr>
                  <pic:blipFill>
                    <a:blip r:embed="rId27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278823" cy="445958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E02BF97" wp14:editId="0852060B">
            <wp:extent cx="7072163" cy="4491252"/>
            <wp:effectExtent l="0" t="4762" r="0" b="0"/>
            <wp:docPr id="1868391881" name="Picture 186839188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1" name="Manuali i AB (Botim FZ)_Page_264.jpg"/>
                    <pic:cNvPicPr/>
                  </pic:nvPicPr>
                  <pic:blipFill>
                    <a:blip r:embed="rId27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081105" cy="449693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CAE2DFF" wp14:editId="307B2251">
            <wp:extent cx="7666669" cy="2413268"/>
            <wp:effectExtent l="0" t="2222" r="8572" b="8573"/>
            <wp:docPr id="1868391882" name="Picture 186839188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2" name="Manuali i AB (Botim FZ)_Page_265.jpg"/>
                    <pic:cNvPicPr/>
                  </pic:nvPicPr>
                  <pic:blipFill>
                    <a:blip r:embed="rId27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679994" cy="2417462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7DF4A6B" wp14:editId="5CC83D2E">
            <wp:extent cx="6908519" cy="5338678"/>
            <wp:effectExtent l="3810" t="0" r="0" b="0"/>
            <wp:docPr id="1868391883" name="Picture 186839188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3" name="Manuali i AB (Botim FZ)_Page_266.jpg"/>
                    <pic:cNvPicPr/>
                  </pic:nvPicPr>
                  <pic:blipFill>
                    <a:blip r:embed="rId27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6916347" cy="534472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67C07BC" wp14:editId="267D22EE">
            <wp:extent cx="7243521" cy="3081092"/>
            <wp:effectExtent l="4763" t="0" r="317" b="318"/>
            <wp:docPr id="1868391884" name="Picture 186839188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4" name="Manuali i AB (Botim FZ)_Page_267.jpg"/>
                    <pic:cNvPicPr/>
                  </pic:nvPicPr>
                  <pic:blipFill>
                    <a:blip r:embed="rId27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257373" cy="308698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0C61D22" wp14:editId="1BABC648">
            <wp:extent cx="7239330" cy="4816908"/>
            <wp:effectExtent l="0" t="7938" r="0" b="0"/>
            <wp:docPr id="1868391885" name="Picture 186839188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5" name="Manuali i AB (Botim FZ)_Page_268.jpg"/>
                    <pic:cNvPicPr/>
                  </pic:nvPicPr>
                  <pic:blipFill>
                    <a:blip r:embed="rId28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244558" cy="4820386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C4E1649" wp14:editId="34DA74CC">
            <wp:extent cx="7065741" cy="5222572"/>
            <wp:effectExtent l="7303" t="0" r="9207" b="9208"/>
            <wp:docPr id="1868391886" name="Picture 186839188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6" name="Manuali i AB (Botim FZ)_Page_269.jpg"/>
                    <pic:cNvPicPr/>
                  </pic:nvPicPr>
                  <pic:blipFill>
                    <a:blip r:embed="rId28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070284" cy="522593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2D19DABA" wp14:editId="16B038DB">
            <wp:extent cx="6946829" cy="3546176"/>
            <wp:effectExtent l="4763" t="0" r="0" b="0"/>
            <wp:docPr id="1868391887" name="Picture 186839188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7" name="Manuali i AB (Botim FZ)_Page_270.jpg"/>
                    <pic:cNvPicPr/>
                  </pic:nvPicPr>
                  <pic:blipFill>
                    <a:blip r:embed="rId28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6954858" cy="355027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2760D276" wp14:editId="4F798FB0">
            <wp:extent cx="6641764" cy="1365699"/>
            <wp:effectExtent l="9208" t="0" r="0" b="0"/>
            <wp:docPr id="1868391888" name="Picture 186839188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8" name="Manuali i AB (Botim FZ)_Page_271.jpg"/>
                    <pic:cNvPicPr/>
                  </pic:nvPicPr>
                  <pic:blipFill>
                    <a:blip r:embed="rId28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6662231" cy="136990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43B70B6" wp14:editId="253FB257">
            <wp:extent cx="7444963" cy="3660098"/>
            <wp:effectExtent l="6667" t="0" r="0" b="0"/>
            <wp:docPr id="1868391889" name="Picture 1868391889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89" name="Manuali i AB (Botim FZ)_Page_272.jpg"/>
                    <pic:cNvPicPr/>
                  </pic:nvPicPr>
                  <pic:blipFill>
                    <a:blip r:embed="rId28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451970" cy="366354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drawing>
          <wp:inline distT="0" distB="0" distL="0" distR="0" wp14:anchorId="36BF0DFD" wp14:editId="3ECF5D09">
            <wp:extent cx="6992632" cy="2004503"/>
            <wp:effectExtent l="0" t="1270" r="0" b="0"/>
            <wp:docPr id="1868391890" name="Picture 1868391890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0" name="Manuali i AB (Botim FZ)_Page_273.jpg"/>
                    <pic:cNvPicPr/>
                  </pic:nvPicPr>
                  <pic:blipFill>
                    <a:blip r:embed="rId28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027741" cy="2014567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8A87D5B" wp14:editId="6B2C9716">
            <wp:extent cx="7496064" cy="4465406"/>
            <wp:effectExtent l="0" t="8890" r="1270" b="1270"/>
            <wp:docPr id="1868391891" name="Picture 186839189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1" name="Manuali i AB (Botim FZ)_Page_274.jpg"/>
                    <pic:cNvPicPr/>
                  </pic:nvPicPr>
                  <pic:blipFill>
                    <a:blip r:embed="rId28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503473" cy="446981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525BC0F" wp14:editId="575D366D">
            <wp:extent cx="7433730" cy="3498033"/>
            <wp:effectExtent l="5715" t="0" r="1905" b="1905"/>
            <wp:docPr id="1868391892" name="Picture 186839189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2" name="Manuali i AB (Botim FZ)_Page_275.jpg"/>
                    <pic:cNvPicPr/>
                  </pic:nvPicPr>
                  <pic:blipFill>
                    <a:blip r:embed="rId28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447670" cy="3504593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7F246F0B" wp14:editId="50889CBA">
            <wp:extent cx="7219886" cy="4659095"/>
            <wp:effectExtent l="3810" t="0" r="4445" b="4445"/>
            <wp:docPr id="1868391893" name="Picture 186839189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3" name="Manuali i AB (Botim FZ)_Page_276.jpg"/>
                    <pic:cNvPicPr/>
                  </pic:nvPicPr>
                  <pic:blipFill>
                    <a:blip r:embed="rId288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224084" cy="466180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45DCD20" wp14:editId="76A02C15">
            <wp:extent cx="7303813" cy="4772845"/>
            <wp:effectExtent l="8255" t="0" r="635" b="635"/>
            <wp:docPr id="1868391894" name="Picture 186839189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4" name="Manuali i AB (Botim FZ)_Page_277.jpg"/>
                    <pic:cNvPicPr/>
                  </pic:nvPicPr>
                  <pic:blipFill>
                    <a:blip r:embed="rId289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311426" cy="477782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1B657FE" wp14:editId="5923EBCB">
            <wp:extent cx="7265143" cy="5128054"/>
            <wp:effectExtent l="1905" t="0" r="0" b="0"/>
            <wp:docPr id="1868391895" name="Picture 186839189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5" name="Manuali i AB (Botim FZ)_Page_278.jpg"/>
                    <pic:cNvPicPr/>
                  </pic:nvPicPr>
                  <pic:blipFill>
                    <a:blip r:embed="rId290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16200000">
                      <a:off x="0" y="0"/>
                      <a:ext cx="7271859" cy="513279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167A3C07" wp14:editId="5720DB8D">
            <wp:extent cx="5759450" cy="3797935"/>
            <wp:effectExtent l="0" t="0" r="0" b="0"/>
            <wp:docPr id="1868391896" name="Picture 1868391896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6" name="Manuali i AB (Botim FZ)_Page_279.jpg"/>
                    <pic:cNvPicPr/>
                  </pic:nvPicPr>
                  <pic:blipFill>
                    <a:blip r:embed="rId29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379793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0F8C34B8" wp14:editId="15320ACD">
            <wp:extent cx="5759450" cy="7557135"/>
            <wp:effectExtent l="0" t="0" r="0" b="5715"/>
            <wp:docPr id="1868391897" name="Picture 186839189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7" name="Manuali i AB (Botim FZ)_Page_280.jpg"/>
                    <pic:cNvPicPr/>
                  </pic:nvPicPr>
                  <pic:blipFill>
                    <a:blip r:embed="rId29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755713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>
        <w:rPr>
          <w:rFonts w:ascii="Garamond" w:eastAsia="Times New Roman" w:hAnsi="Garamond" w:cs="Times New Roman"/>
          <w:noProof/>
          <w:sz w:val="24"/>
          <w:szCs w:val="18"/>
          <w:lang w:val="sq-AL"/>
        </w:rPr>
        <w:lastRenderedPageBreak/>
        <w:drawing>
          <wp:inline distT="0" distB="0" distL="0" distR="0" wp14:anchorId="3371C6BF" wp14:editId="3BD515F7">
            <wp:extent cx="5759450" cy="4766945"/>
            <wp:effectExtent l="0" t="0" r="0" b="0"/>
            <wp:docPr id="1868391898" name="Picture 1868391898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68391898" name="Manuali i AB (Botim FZ)_Page_281.jpg"/>
                    <pic:cNvPicPr/>
                  </pic:nvPicPr>
                  <pic:blipFill>
                    <a:blip r:embed="rId29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759450" cy="476694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8177697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21E713E2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48BDDACD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5D591138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54977A74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37722D8C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61245094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72573A7D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1DEF8F75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01F5F536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72B02709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435CDF6D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20F4B0B4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35F9569C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7550A078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0ED78CFC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36E54784" w14:textId="77777777" w:rsidR="005229DF" w:rsidRPr="00DF6859" w:rsidRDefault="005229DF" w:rsidP="0057757E">
      <w:pPr>
        <w:tabs>
          <w:tab w:val="left" w:pos="7655"/>
        </w:tabs>
        <w:spacing w:after="0" w:line="240" w:lineRule="auto"/>
        <w:ind w:firstLine="284"/>
        <w:rPr>
          <w:rFonts w:ascii="Garamond" w:eastAsia="Times New Roman" w:hAnsi="Garamond" w:cs="Times New Roman"/>
          <w:sz w:val="24"/>
          <w:szCs w:val="18"/>
          <w:lang w:val="sq-AL"/>
        </w:rPr>
      </w:pPr>
    </w:p>
    <w:p w14:paraId="0B235248" w14:textId="77777777" w:rsidR="002D2982" w:rsidRPr="00DF6859" w:rsidRDefault="002D2982" w:rsidP="0057757E">
      <w:pPr>
        <w:spacing w:after="0" w:line="240" w:lineRule="auto"/>
        <w:ind w:firstLine="284"/>
        <w:rPr>
          <w:rFonts w:ascii="Garamond" w:eastAsia="Times New Roman" w:hAnsi="Garamond" w:cs="Times New Roman"/>
          <w:i/>
          <w:sz w:val="24"/>
          <w:szCs w:val="18"/>
          <w:lang w:val="sq-AL"/>
        </w:rPr>
      </w:pPr>
    </w:p>
    <w:p w14:paraId="5104658B" w14:textId="77777777" w:rsidR="002D2982" w:rsidRPr="00DF6859" w:rsidRDefault="002D2982" w:rsidP="0057757E">
      <w:pPr>
        <w:spacing w:after="0" w:line="240" w:lineRule="auto"/>
        <w:ind w:firstLine="284"/>
        <w:rPr>
          <w:rFonts w:ascii="Garamond" w:eastAsia="Times New Roman" w:hAnsi="Garamond" w:cs="Times New Roman"/>
          <w:i/>
          <w:sz w:val="24"/>
          <w:szCs w:val="18"/>
          <w:lang w:val="sq-AL" w:eastAsia="sq-AL"/>
        </w:rPr>
      </w:pPr>
    </w:p>
    <w:sectPr w:rsidR="002D2982" w:rsidRPr="00DF6859" w:rsidSect="00DF6859">
      <w:headerReference w:type="first" r:id="rId294"/>
      <w:pgSz w:w="11906" w:h="16838" w:code="9"/>
      <w:pgMar w:top="1418" w:right="1418" w:bottom="1418" w:left="1418" w:header="1304" w:footer="1134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5FFFE989" w14:textId="77777777" w:rsidR="0055734B" w:rsidRDefault="0055734B" w:rsidP="00285632">
      <w:pPr>
        <w:spacing w:after="0" w:line="240" w:lineRule="auto"/>
      </w:pPr>
      <w:r>
        <w:separator/>
      </w:r>
    </w:p>
  </w:endnote>
  <w:endnote w:type="continuationSeparator" w:id="0">
    <w:p w14:paraId="126C2B86" w14:textId="77777777" w:rsidR="0055734B" w:rsidRDefault="0055734B" w:rsidP="00285632">
      <w:pPr>
        <w:spacing w:after="0" w:line="240" w:lineRule="auto"/>
      </w:pPr>
      <w:r>
        <w:continuationSeparator/>
      </w:r>
    </w:p>
  </w:endnote>
  <w:endnote w:type="continuationNotice" w:id="1">
    <w:p w14:paraId="22E5408B" w14:textId="77777777" w:rsidR="00E33F02" w:rsidRDefault="00E33F02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80796D4" w14:textId="77777777" w:rsidR="0055734B" w:rsidRDefault="0055734B" w:rsidP="00285632">
      <w:pPr>
        <w:spacing w:after="0" w:line="240" w:lineRule="auto"/>
      </w:pPr>
      <w:r>
        <w:separator/>
      </w:r>
    </w:p>
  </w:footnote>
  <w:footnote w:type="continuationSeparator" w:id="0">
    <w:p w14:paraId="2AF735D4" w14:textId="77777777" w:rsidR="0055734B" w:rsidRDefault="0055734B" w:rsidP="00285632">
      <w:pPr>
        <w:spacing w:after="0" w:line="240" w:lineRule="auto"/>
      </w:pPr>
      <w:r>
        <w:continuationSeparator/>
      </w:r>
    </w:p>
  </w:footnote>
  <w:footnote w:type="continuationNotice" w:id="1">
    <w:p w14:paraId="09AC339E" w14:textId="77777777" w:rsidR="00E33F02" w:rsidRDefault="00E33F02">
      <w:pPr>
        <w:spacing w:after="0" w:line="240" w:lineRule="auto"/>
      </w:pP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DCE7A52" w14:textId="4406C360" w:rsidR="0055734B" w:rsidRPr="005229DF" w:rsidRDefault="0055734B" w:rsidP="00B44069">
    <w:pPr>
      <w:tabs>
        <w:tab w:val="left" w:pos="2730"/>
        <w:tab w:val="left" w:pos="3480"/>
        <w:tab w:val="left" w:pos="3585"/>
        <w:tab w:val="left" w:pos="3645"/>
        <w:tab w:val="left" w:pos="3780"/>
        <w:tab w:val="left" w:pos="3960"/>
        <w:tab w:val="left" w:pos="4140"/>
        <w:tab w:val="center" w:pos="4380"/>
      </w:tabs>
      <w:spacing w:after="0"/>
      <w:ind w:right="301"/>
      <w:rPr>
        <w:rFonts w:ascii="Times New Roman" w:hAnsi="Times New Roman" w:cs="Times New Roman"/>
        <w:b/>
        <w:lang w:val="de-DE"/>
      </w:rPr>
    </w:pPr>
    <w:r>
      <w:rPr>
        <w:rFonts w:ascii="Times New Roman" w:hAnsi="Times New Roman" w:cs="Times New Roman"/>
        <w:sz w:val="24"/>
        <w:szCs w:val="24"/>
        <w:lang w:val="sq-AL"/>
      </w:rPr>
      <w:tab/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37544F2"/>
    <w:multiLevelType w:val="hybridMultilevel"/>
    <w:tmpl w:val="8B9087FE"/>
    <w:lvl w:ilvl="0" w:tplc="76AE9436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1C0019" w:tentative="1">
      <w:start w:val="1"/>
      <w:numFmt w:val="lowerLetter"/>
      <w:lvlText w:val="%2."/>
      <w:lvlJc w:val="left"/>
      <w:pPr>
        <w:ind w:left="1080" w:hanging="360"/>
      </w:pPr>
    </w:lvl>
    <w:lvl w:ilvl="2" w:tplc="041C001B" w:tentative="1">
      <w:start w:val="1"/>
      <w:numFmt w:val="lowerRoman"/>
      <w:lvlText w:val="%3."/>
      <w:lvlJc w:val="right"/>
      <w:pPr>
        <w:ind w:left="1800" w:hanging="180"/>
      </w:pPr>
    </w:lvl>
    <w:lvl w:ilvl="3" w:tplc="041C000F" w:tentative="1">
      <w:start w:val="1"/>
      <w:numFmt w:val="decimal"/>
      <w:lvlText w:val="%4."/>
      <w:lvlJc w:val="left"/>
      <w:pPr>
        <w:ind w:left="2520" w:hanging="360"/>
      </w:pPr>
    </w:lvl>
    <w:lvl w:ilvl="4" w:tplc="041C0019" w:tentative="1">
      <w:start w:val="1"/>
      <w:numFmt w:val="lowerLetter"/>
      <w:lvlText w:val="%5."/>
      <w:lvlJc w:val="left"/>
      <w:pPr>
        <w:ind w:left="3240" w:hanging="360"/>
      </w:pPr>
    </w:lvl>
    <w:lvl w:ilvl="5" w:tplc="041C001B" w:tentative="1">
      <w:start w:val="1"/>
      <w:numFmt w:val="lowerRoman"/>
      <w:lvlText w:val="%6."/>
      <w:lvlJc w:val="right"/>
      <w:pPr>
        <w:ind w:left="3960" w:hanging="180"/>
      </w:pPr>
    </w:lvl>
    <w:lvl w:ilvl="6" w:tplc="041C000F" w:tentative="1">
      <w:start w:val="1"/>
      <w:numFmt w:val="decimal"/>
      <w:lvlText w:val="%7."/>
      <w:lvlJc w:val="left"/>
      <w:pPr>
        <w:ind w:left="4680" w:hanging="360"/>
      </w:pPr>
    </w:lvl>
    <w:lvl w:ilvl="7" w:tplc="041C0019" w:tentative="1">
      <w:start w:val="1"/>
      <w:numFmt w:val="lowerLetter"/>
      <w:lvlText w:val="%8."/>
      <w:lvlJc w:val="left"/>
      <w:pPr>
        <w:ind w:left="5400" w:hanging="360"/>
      </w:pPr>
    </w:lvl>
    <w:lvl w:ilvl="8" w:tplc="041C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" w15:restartNumberingAfterBreak="0">
    <w:nsid w:val="0CCB0735"/>
    <w:multiLevelType w:val="hybridMultilevel"/>
    <w:tmpl w:val="4704B87C"/>
    <w:lvl w:ilvl="0" w:tplc="FFFFFFF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FFFFFFFF" w:tentative="1">
      <w:start w:val="1"/>
      <w:numFmt w:val="lowerLetter"/>
      <w:lvlText w:val="%2."/>
      <w:lvlJc w:val="left"/>
      <w:pPr>
        <w:ind w:left="1080" w:hanging="360"/>
      </w:pPr>
    </w:lvl>
    <w:lvl w:ilvl="2" w:tplc="FFFFFFFF" w:tentative="1">
      <w:start w:val="1"/>
      <w:numFmt w:val="lowerRoman"/>
      <w:lvlText w:val="%3."/>
      <w:lvlJc w:val="right"/>
      <w:pPr>
        <w:ind w:left="1800" w:hanging="180"/>
      </w:pPr>
    </w:lvl>
    <w:lvl w:ilvl="3" w:tplc="FFFFFFFF" w:tentative="1">
      <w:start w:val="1"/>
      <w:numFmt w:val="decimal"/>
      <w:lvlText w:val="%4."/>
      <w:lvlJc w:val="left"/>
      <w:pPr>
        <w:ind w:left="2520" w:hanging="360"/>
      </w:pPr>
    </w:lvl>
    <w:lvl w:ilvl="4" w:tplc="FFFFFFFF" w:tentative="1">
      <w:start w:val="1"/>
      <w:numFmt w:val="lowerLetter"/>
      <w:lvlText w:val="%5."/>
      <w:lvlJc w:val="left"/>
      <w:pPr>
        <w:ind w:left="3240" w:hanging="360"/>
      </w:pPr>
    </w:lvl>
    <w:lvl w:ilvl="5" w:tplc="FFFFFFFF" w:tentative="1">
      <w:start w:val="1"/>
      <w:numFmt w:val="lowerRoman"/>
      <w:lvlText w:val="%6."/>
      <w:lvlJc w:val="right"/>
      <w:pPr>
        <w:ind w:left="3960" w:hanging="180"/>
      </w:pPr>
    </w:lvl>
    <w:lvl w:ilvl="6" w:tplc="FFFFFFFF" w:tentative="1">
      <w:start w:val="1"/>
      <w:numFmt w:val="decimal"/>
      <w:lvlText w:val="%7."/>
      <w:lvlJc w:val="left"/>
      <w:pPr>
        <w:ind w:left="4680" w:hanging="360"/>
      </w:pPr>
    </w:lvl>
    <w:lvl w:ilvl="7" w:tplc="FFFFFFFF" w:tentative="1">
      <w:start w:val="1"/>
      <w:numFmt w:val="lowerLetter"/>
      <w:lvlText w:val="%8."/>
      <w:lvlJc w:val="left"/>
      <w:pPr>
        <w:ind w:left="5400" w:hanging="360"/>
      </w:pPr>
    </w:lvl>
    <w:lvl w:ilvl="8" w:tplc="FFFFFFFF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" w15:restartNumberingAfterBreak="0">
    <w:nsid w:val="10A41EE9"/>
    <w:multiLevelType w:val="hybridMultilevel"/>
    <w:tmpl w:val="B84CEAC4"/>
    <w:lvl w:ilvl="0" w:tplc="04090017">
      <w:start w:val="1"/>
      <w:numFmt w:val="lowerLetter"/>
      <w:lvlText w:val="%1)"/>
      <w:lvlJc w:val="left"/>
      <w:pPr>
        <w:ind w:left="2880" w:hanging="360"/>
      </w:pPr>
    </w:lvl>
    <w:lvl w:ilvl="1" w:tplc="04090019" w:tentative="1">
      <w:start w:val="1"/>
      <w:numFmt w:val="lowerLetter"/>
      <w:lvlText w:val="%2."/>
      <w:lvlJc w:val="left"/>
      <w:pPr>
        <w:ind w:left="3600" w:hanging="360"/>
      </w:pPr>
    </w:lvl>
    <w:lvl w:ilvl="2" w:tplc="0409001B" w:tentative="1">
      <w:start w:val="1"/>
      <w:numFmt w:val="lowerRoman"/>
      <w:lvlText w:val="%3."/>
      <w:lvlJc w:val="right"/>
      <w:pPr>
        <w:ind w:left="4320" w:hanging="180"/>
      </w:pPr>
    </w:lvl>
    <w:lvl w:ilvl="3" w:tplc="0409000F" w:tentative="1">
      <w:start w:val="1"/>
      <w:numFmt w:val="decimal"/>
      <w:lvlText w:val="%4."/>
      <w:lvlJc w:val="left"/>
      <w:pPr>
        <w:ind w:left="5040" w:hanging="360"/>
      </w:pPr>
    </w:lvl>
    <w:lvl w:ilvl="4" w:tplc="04090019" w:tentative="1">
      <w:start w:val="1"/>
      <w:numFmt w:val="lowerLetter"/>
      <w:lvlText w:val="%5."/>
      <w:lvlJc w:val="left"/>
      <w:pPr>
        <w:ind w:left="5760" w:hanging="360"/>
      </w:pPr>
    </w:lvl>
    <w:lvl w:ilvl="5" w:tplc="0409001B" w:tentative="1">
      <w:start w:val="1"/>
      <w:numFmt w:val="lowerRoman"/>
      <w:lvlText w:val="%6."/>
      <w:lvlJc w:val="right"/>
      <w:pPr>
        <w:ind w:left="6480" w:hanging="180"/>
      </w:pPr>
    </w:lvl>
    <w:lvl w:ilvl="6" w:tplc="0409000F" w:tentative="1">
      <w:start w:val="1"/>
      <w:numFmt w:val="decimal"/>
      <w:lvlText w:val="%7."/>
      <w:lvlJc w:val="left"/>
      <w:pPr>
        <w:ind w:left="7200" w:hanging="360"/>
      </w:pPr>
    </w:lvl>
    <w:lvl w:ilvl="7" w:tplc="04090019" w:tentative="1">
      <w:start w:val="1"/>
      <w:numFmt w:val="lowerLetter"/>
      <w:lvlText w:val="%8."/>
      <w:lvlJc w:val="left"/>
      <w:pPr>
        <w:ind w:left="7920" w:hanging="360"/>
      </w:pPr>
    </w:lvl>
    <w:lvl w:ilvl="8" w:tplc="0409001B" w:tentative="1">
      <w:start w:val="1"/>
      <w:numFmt w:val="lowerRoman"/>
      <w:lvlText w:val="%9."/>
      <w:lvlJc w:val="right"/>
      <w:pPr>
        <w:ind w:left="8640" w:hanging="180"/>
      </w:pPr>
    </w:lvl>
  </w:abstractNum>
  <w:abstractNum w:abstractNumId="3" w15:restartNumberingAfterBreak="0">
    <w:nsid w:val="16FE5165"/>
    <w:multiLevelType w:val="hybridMultilevel"/>
    <w:tmpl w:val="9B766FB4"/>
    <w:lvl w:ilvl="0" w:tplc="1B26091E">
      <w:start w:val="9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4" w15:restartNumberingAfterBreak="0">
    <w:nsid w:val="1D126AF9"/>
    <w:multiLevelType w:val="hybridMultilevel"/>
    <w:tmpl w:val="84D6A378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21851A1D"/>
    <w:multiLevelType w:val="hybridMultilevel"/>
    <w:tmpl w:val="9BD0F110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6" w15:restartNumberingAfterBreak="0">
    <w:nsid w:val="22387C81"/>
    <w:multiLevelType w:val="hybridMultilevel"/>
    <w:tmpl w:val="9022F1A0"/>
    <w:lvl w:ilvl="0" w:tplc="0409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080" w:hanging="360"/>
      </w:pPr>
    </w:lvl>
    <w:lvl w:ilvl="2" w:tplc="0409001B" w:tentative="1">
      <w:start w:val="1"/>
      <w:numFmt w:val="lowerRoman"/>
      <w:lvlText w:val="%3."/>
      <w:lvlJc w:val="right"/>
      <w:pPr>
        <w:ind w:left="1800" w:hanging="180"/>
      </w:pPr>
    </w:lvl>
    <w:lvl w:ilvl="3" w:tplc="0409000F" w:tentative="1">
      <w:start w:val="1"/>
      <w:numFmt w:val="decimal"/>
      <w:lvlText w:val="%4."/>
      <w:lvlJc w:val="left"/>
      <w:pPr>
        <w:ind w:left="2520" w:hanging="360"/>
      </w:pPr>
    </w:lvl>
    <w:lvl w:ilvl="4" w:tplc="04090019" w:tentative="1">
      <w:start w:val="1"/>
      <w:numFmt w:val="lowerLetter"/>
      <w:lvlText w:val="%5."/>
      <w:lvlJc w:val="left"/>
      <w:pPr>
        <w:ind w:left="3240" w:hanging="360"/>
      </w:pPr>
    </w:lvl>
    <w:lvl w:ilvl="5" w:tplc="0409001B" w:tentative="1">
      <w:start w:val="1"/>
      <w:numFmt w:val="lowerRoman"/>
      <w:lvlText w:val="%6."/>
      <w:lvlJc w:val="right"/>
      <w:pPr>
        <w:ind w:left="3960" w:hanging="180"/>
      </w:pPr>
    </w:lvl>
    <w:lvl w:ilvl="6" w:tplc="0409000F" w:tentative="1">
      <w:start w:val="1"/>
      <w:numFmt w:val="decimal"/>
      <w:lvlText w:val="%7."/>
      <w:lvlJc w:val="left"/>
      <w:pPr>
        <w:ind w:left="4680" w:hanging="360"/>
      </w:pPr>
    </w:lvl>
    <w:lvl w:ilvl="7" w:tplc="04090019" w:tentative="1">
      <w:start w:val="1"/>
      <w:numFmt w:val="lowerLetter"/>
      <w:lvlText w:val="%8."/>
      <w:lvlJc w:val="left"/>
      <w:pPr>
        <w:ind w:left="5400" w:hanging="360"/>
      </w:pPr>
    </w:lvl>
    <w:lvl w:ilvl="8" w:tplc="0409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7" w15:restartNumberingAfterBreak="0">
    <w:nsid w:val="39467DA2"/>
    <w:multiLevelType w:val="hybridMultilevel"/>
    <w:tmpl w:val="28B87484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8" w15:restartNumberingAfterBreak="0">
    <w:nsid w:val="40DE4DDB"/>
    <w:multiLevelType w:val="hybridMultilevel"/>
    <w:tmpl w:val="C8B0A75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9" w15:restartNumberingAfterBreak="0">
    <w:nsid w:val="46EB7360"/>
    <w:multiLevelType w:val="hybridMultilevel"/>
    <w:tmpl w:val="1AC2D50E"/>
    <w:lvl w:ilvl="0" w:tplc="0409000F">
      <w:start w:val="1"/>
      <w:numFmt w:val="decimal"/>
      <w:lvlText w:val="%1."/>
      <w:lvlJc w:val="left"/>
      <w:pPr>
        <w:ind w:left="1440" w:hanging="360"/>
      </w:pPr>
    </w:lvl>
    <w:lvl w:ilvl="1" w:tplc="04090019" w:tentative="1">
      <w:start w:val="1"/>
      <w:numFmt w:val="lowerLetter"/>
      <w:lvlText w:val="%2."/>
      <w:lvlJc w:val="left"/>
      <w:pPr>
        <w:ind w:left="2160" w:hanging="360"/>
      </w:pPr>
    </w:lvl>
    <w:lvl w:ilvl="2" w:tplc="0409001B" w:tentative="1">
      <w:start w:val="1"/>
      <w:numFmt w:val="lowerRoman"/>
      <w:lvlText w:val="%3."/>
      <w:lvlJc w:val="right"/>
      <w:pPr>
        <w:ind w:left="2880" w:hanging="180"/>
      </w:pPr>
    </w:lvl>
    <w:lvl w:ilvl="3" w:tplc="0409000F" w:tentative="1">
      <w:start w:val="1"/>
      <w:numFmt w:val="decimal"/>
      <w:lvlText w:val="%4."/>
      <w:lvlJc w:val="left"/>
      <w:pPr>
        <w:ind w:left="3600" w:hanging="360"/>
      </w:pPr>
    </w:lvl>
    <w:lvl w:ilvl="4" w:tplc="04090019" w:tentative="1">
      <w:start w:val="1"/>
      <w:numFmt w:val="lowerLetter"/>
      <w:lvlText w:val="%5."/>
      <w:lvlJc w:val="left"/>
      <w:pPr>
        <w:ind w:left="4320" w:hanging="360"/>
      </w:pPr>
    </w:lvl>
    <w:lvl w:ilvl="5" w:tplc="0409001B" w:tentative="1">
      <w:start w:val="1"/>
      <w:numFmt w:val="lowerRoman"/>
      <w:lvlText w:val="%6."/>
      <w:lvlJc w:val="right"/>
      <w:pPr>
        <w:ind w:left="5040" w:hanging="180"/>
      </w:pPr>
    </w:lvl>
    <w:lvl w:ilvl="6" w:tplc="0409000F" w:tentative="1">
      <w:start w:val="1"/>
      <w:numFmt w:val="decimal"/>
      <w:lvlText w:val="%7."/>
      <w:lvlJc w:val="left"/>
      <w:pPr>
        <w:ind w:left="5760" w:hanging="360"/>
      </w:pPr>
    </w:lvl>
    <w:lvl w:ilvl="7" w:tplc="04090019" w:tentative="1">
      <w:start w:val="1"/>
      <w:numFmt w:val="lowerLetter"/>
      <w:lvlText w:val="%8."/>
      <w:lvlJc w:val="left"/>
      <w:pPr>
        <w:ind w:left="6480" w:hanging="360"/>
      </w:pPr>
    </w:lvl>
    <w:lvl w:ilvl="8" w:tplc="0409001B" w:tentative="1">
      <w:start w:val="1"/>
      <w:numFmt w:val="lowerRoman"/>
      <w:lvlText w:val="%9."/>
      <w:lvlJc w:val="right"/>
      <w:pPr>
        <w:ind w:left="7200" w:hanging="180"/>
      </w:pPr>
    </w:lvl>
  </w:abstractNum>
  <w:abstractNum w:abstractNumId="10" w15:restartNumberingAfterBreak="0">
    <w:nsid w:val="475431B5"/>
    <w:multiLevelType w:val="hybridMultilevel"/>
    <w:tmpl w:val="811225E2"/>
    <w:lvl w:ilvl="0" w:tplc="C0FE4F0C">
      <w:start w:val="1"/>
      <w:numFmt w:val="decimal"/>
      <w:lvlText w:val="%1."/>
      <w:lvlJc w:val="left"/>
      <w:pPr>
        <w:ind w:left="6456" w:hanging="360"/>
      </w:pPr>
      <w:rPr>
        <w:rFonts w:hint="default"/>
        <w:b/>
        <w:i w:val="0"/>
        <w:sz w:val="22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1" w15:restartNumberingAfterBreak="0">
    <w:nsid w:val="4A445CF5"/>
    <w:multiLevelType w:val="hybridMultilevel"/>
    <w:tmpl w:val="EA927962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4BE84E33"/>
    <w:multiLevelType w:val="hybridMultilevel"/>
    <w:tmpl w:val="EFFAD6E2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3" w15:restartNumberingAfterBreak="0">
    <w:nsid w:val="4D271872"/>
    <w:multiLevelType w:val="hybridMultilevel"/>
    <w:tmpl w:val="2AF2E1E6"/>
    <w:lvl w:ilvl="0" w:tplc="F07EA274">
      <w:start w:val="25"/>
      <w:numFmt w:val="bullet"/>
      <w:lvlText w:val="-"/>
      <w:lvlJc w:val="left"/>
      <w:pPr>
        <w:ind w:left="720" w:hanging="360"/>
      </w:pPr>
      <w:rPr>
        <w:rFonts w:ascii="Times New Roman" w:eastAsia="Times New Roman" w:hAnsi="Times New Roman" w:cs="Times New Roman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B231EA4"/>
    <w:multiLevelType w:val="hybridMultilevel"/>
    <w:tmpl w:val="58787FE0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63DD5112"/>
    <w:multiLevelType w:val="hybridMultilevel"/>
    <w:tmpl w:val="D7C07AF0"/>
    <w:lvl w:ilvl="0" w:tplc="0409000F">
      <w:start w:val="1"/>
      <w:numFmt w:val="decimal"/>
      <w:lvlText w:val="%1."/>
      <w:lvlJc w:val="left"/>
      <w:pPr>
        <w:ind w:left="1080" w:hanging="360"/>
      </w:pPr>
    </w:lvl>
    <w:lvl w:ilvl="1" w:tplc="04090019" w:tentative="1">
      <w:start w:val="1"/>
      <w:numFmt w:val="lowerLetter"/>
      <w:lvlText w:val="%2."/>
      <w:lvlJc w:val="left"/>
      <w:pPr>
        <w:ind w:left="1800" w:hanging="360"/>
      </w:pPr>
    </w:lvl>
    <w:lvl w:ilvl="2" w:tplc="0409001B" w:tentative="1">
      <w:start w:val="1"/>
      <w:numFmt w:val="lowerRoman"/>
      <w:lvlText w:val="%3."/>
      <w:lvlJc w:val="right"/>
      <w:pPr>
        <w:ind w:left="2520" w:hanging="180"/>
      </w:pPr>
    </w:lvl>
    <w:lvl w:ilvl="3" w:tplc="0409000F" w:tentative="1">
      <w:start w:val="1"/>
      <w:numFmt w:val="decimal"/>
      <w:lvlText w:val="%4."/>
      <w:lvlJc w:val="left"/>
      <w:pPr>
        <w:ind w:left="3240" w:hanging="360"/>
      </w:pPr>
    </w:lvl>
    <w:lvl w:ilvl="4" w:tplc="04090019" w:tentative="1">
      <w:start w:val="1"/>
      <w:numFmt w:val="lowerLetter"/>
      <w:lvlText w:val="%5."/>
      <w:lvlJc w:val="left"/>
      <w:pPr>
        <w:ind w:left="3960" w:hanging="360"/>
      </w:pPr>
    </w:lvl>
    <w:lvl w:ilvl="5" w:tplc="0409001B" w:tentative="1">
      <w:start w:val="1"/>
      <w:numFmt w:val="lowerRoman"/>
      <w:lvlText w:val="%6."/>
      <w:lvlJc w:val="right"/>
      <w:pPr>
        <w:ind w:left="4680" w:hanging="180"/>
      </w:pPr>
    </w:lvl>
    <w:lvl w:ilvl="6" w:tplc="0409000F" w:tentative="1">
      <w:start w:val="1"/>
      <w:numFmt w:val="decimal"/>
      <w:lvlText w:val="%7."/>
      <w:lvlJc w:val="left"/>
      <w:pPr>
        <w:ind w:left="5400" w:hanging="360"/>
      </w:pPr>
    </w:lvl>
    <w:lvl w:ilvl="7" w:tplc="04090019" w:tentative="1">
      <w:start w:val="1"/>
      <w:numFmt w:val="lowerLetter"/>
      <w:lvlText w:val="%8."/>
      <w:lvlJc w:val="left"/>
      <w:pPr>
        <w:ind w:left="6120" w:hanging="360"/>
      </w:pPr>
    </w:lvl>
    <w:lvl w:ilvl="8" w:tplc="04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6" w15:restartNumberingAfterBreak="0">
    <w:nsid w:val="6E1142F5"/>
    <w:multiLevelType w:val="hybridMultilevel"/>
    <w:tmpl w:val="F4BC544C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75B73577"/>
    <w:multiLevelType w:val="hybridMultilevel"/>
    <w:tmpl w:val="A962A7B0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BAC6ED16">
      <w:start w:val="1"/>
      <w:numFmt w:val="lowerLetter"/>
      <w:lvlText w:val="%2."/>
      <w:lvlJc w:val="left"/>
      <w:pPr>
        <w:ind w:left="1352" w:hanging="360"/>
      </w:pPr>
      <w:rPr>
        <w:rFonts w:ascii="Times New Roman" w:hAnsi="Times New Roman" w:cs="Times New Roman" w:hint="default"/>
        <w:i w:val="0"/>
        <w:iCs w:val="0"/>
      </w:rPr>
    </w:lvl>
    <w:lvl w:ilvl="2" w:tplc="0409001B">
      <w:start w:val="1"/>
      <w:numFmt w:val="lowerRoman"/>
      <w:lvlText w:val="%3."/>
      <w:lvlJc w:val="right"/>
      <w:pPr>
        <w:ind w:left="2160" w:hanging="180"/>
      </w:pPr>
    </w:lvl>
    <w:lvl w:ilvl="3" w:tplc="0409000F">
      <w:start w:val="1"/>
      <w:numFmt w:val="decimal"/>
      <w:lvlText w:val="%4."/>
      <w:lvlJc w:val="left"/>
      <w:pPr>
        <w:ind w:left="2880" w:hanging="360"/>
      </w:pPr>
    </w:lvl>
    <w:lvl w:ilvl="4" w:tplc="04090019">
      <w:start w:val="1"/>
      <w:numFmt w:val="lowerLetter"/>
      <w:lvlText w:val="%5."/>
      <w:lvlJc w:val="left"/>
      <w:pPr>
        <w:ind w:left="3600" w:hanging="360"/>
      </w:pPr>
    </w:lvl>
    <w:lvl w:ilvl="5" w:tplc="0409001B">
      <w:start w:val="1"/>
      <w:numFmt w:val="lowerRoman"/>
      <w:lvlText w:val="%6."/>
      <w:lvlJc w:val="right"/>
      <w:pPr>
        <w:ind w:left="4320" w:hanging="180"/>
      </w:pPr>
    </w:lvl>
    <w:lvl w:ilvl="6" w:tplc="0409000F">
      <w:start w:val="1"/>
      <w:numFmt w:val="decimal"/>
      <w:lvlText w:val="%7."/>
      <w:lvlJc w:val="left"/>
      <w:pPr>
        <w:ind w:left="5040" w:hanging="360"/>
      </w:pPr>
    </w:lvl>
    <w:lvl w:ilvl="7" w:tplc="04090019">
      <w:start w:val="1"/>
      <w:numFmt w:val="lowerLetter"/>
      <w:lvlText w:val="%8."/>
      <w:lvlJc w:val="left"/>
      <w:pPr>
        <w:ind w:left="5760" w:hanging="360"/>
      </w:pPr>
    </w:lvl>
    <w:lvl w:ilvl="8" w:tplc="0409001B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77444716"/>
    <w:multiLevelType w:val="hybridMultilevel"/>
    <w:tmpl w:val="BABAF026"/>
    <w:lvl w:ilvl="0" w:tplc="04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9" w15:restartNumberingAfterBreak="0">
    <w:nsid w:val="7E2807F8"/>
    <w:multiLevelType w:val="hybridMultilevel"/>
    <w:tmpl w:val="0E645468"/>
    <w:lvl w:ilvl="0" w:tplc="0409000F">
      <w:start w:val="1"/>
      <w:numFmt w:val="decimal"/>
      <w:lvlText w:val="%1."/>
      <w:lvlJc w:val="left"/>
      <w:pPr>
        <w:ind w:left="720" w:hanging="360"/>
      </w:pPr>
    </w:lvl>
    <w:lvl w:ilvl="1" w:tplc="04090019" w:tentative="1">
      <w:start w:val="1"/>
      <w:numFmt w:val="lowerLetter"/>
      <w:lvlText w:val="%2."/>
      <w:lvlJc w:val="left"/>
      <w:pPr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ind w:left="6480" w:hanging="180"/>
      </w:pPr>
    </w:lvl>
  </w:abstractNum>
  <w:num w:numId="1">
    <w:abstractNumId w:val="6"/>
  </w:num>
  <w:num w:numId="2">
    <w:abstractNumId w:val="18"/>
  </w:num>
  <w:num w:numId="3">
    <w:abstractNumId w:val="12"/>
  </w:num>
  <w:num w:numId="4">
    <w:abstractNumId w:val="15"/>
  </w:num>
  <w:num w:numId="5">
    <w:abstractNumId w:val="5"/>
  </w:num>
  <w:num w:numId="6">
    <w:abstractNumId w:val="9"/>
  </w:num>
  <w:num w:numId="7">
    <w:abstractNumId w:val="14"/>
  </w:num>
  <w:num w:numId="8">
    <w:abstractNumId w:val="4"/>
  </w:num>
  <w:num w:numId="9">
    <w:abstractNumId w:val="16"/>
  </w:num>
  <w:num w:numId="10">
    <w:abstractNumId w:val="7"/>
  </w:num>
  <w:num w:numId="11">
    <w:abstractNumId w:val="19"/>
  </w:num>
  <w:num w:numId="12">
    <w:abstractNumId w:val="8"/>
  </w:num>
  <w:num w:numId="13">
    <w:abstractNumId w:val="3"/>
  </w:num>
  <w:num w:numId="14">
    <w:abstractNumId w:val="2"/>
  </w:num>
  <w:num w:numId="15">
    <w:abstractNumId w:val="17"/>
  </w:num>
  <w:num w:numId="16">
    <w:abstractNumId w:val="0"/>
  </w:num>
  <w:num w:numId="17">
    <w:abstractNumId w:val="1"/>
  </w:num>
  <w:num w:numId="18">
    <w:abstractNumId w:val="10"/>
  </w:num>
  <w:num w:numId="19">
    <w:abstractNumId w:val="13"/>
  </w:num>
  <w:num w:numId="20">
    <w:abstractNumId w:val="1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30"/>
  <w:revisionView w:inkAnnotations="0"/>
  <w:defaultTabStop w:val="720"/>
  <w:drawingGridHorizontalSpacing w:val="110"/>
  <w:displayHorizontalDrawingGridEvery w:val="2"/>
  <w:characterSpacingControl w:val="doNotCompress"/>
  <w:hdrShapeDefaults>
    <o:shapedefaults v:ext="edit" spidmax="4097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285632"/>
    <w:rsid w:val="00012AC2"/>
    <w:rsid w:val="00014F1A"/>
    <w:rsid w:val="000277E2"/>
    <w:rsid w:val="00037446"/>
    <w:rsid w:val="0004740F"/>
    <w:rsid w:val="000539C7"/>
    <w:rsid w:val="00061C4A"/>
    <w:rsid w:val="00064801"/>
    <w:rsid w:val="00070C5E"/>
    <w:rsid w:val="00074673"/>
    <w:rsid w:val="000762FF"/>
    <w:rsid w:val="000764CD"/>
    <w:rsid w:val="00080572"/>
    <w:rsid w:val="00081DBA"/>
    <w:rsid w:val="0008599D"/>
    <w:rsid w:val="00086F59"/>
    <w:rsid w:val="00091A43"/>
    <w:rsid w:val="000966BD"/>
    <w:rsid w:val="000A1C2E"/>
    <w:rsid w:val="000A7DC9"/>
    <w:rsid w:val="000B0A8E"/>
    <w:rsid w:val="000B6A37"/>
    <w:rsid w:val="000B7D3D"/>
    <w:rsid w:val="000C6462"/>
    <w:rsid w:val="000D196C"/>
    <w:rsid w:val="000D6FD3"/>
    <w:rsid w:val="000E3694"/>
    <w:rsid w:val="000F1521"/>
    <w:rsid w:val="0010688E"/>
    <w:rsid w:val="00106FD8"/>
    <w:rsid w:val="0010791F"/>
    <w:rsid w:val="00110776"/>
    <w:rsid w:val="00116AC2"/>
    <w:rsid w:val="0012034D"/>
    <w:rsid w:val="00121478"/>
    <w:rsid w:val="00127305"/>
    <w:rsid w:val="0014683C"/>
    <w:rsid w:val="00155036"/>
    <w:rsid w:val="00163F64"/>
    <w:rsid w:val="00165DA3"/>
    <w:rsid w:val="00167504"/>
    <w:rsid w:val="00170C1E"/>
    <w:rsid w:val="001726EA"/>
    <w:rsid w:val="0017388D"/>
    <w:rsid w:val="00175B11"/>
    <w:rsid w:val="001840A1"/>
    <w:rsid w:val="00192629"/>
    <w:rsid w:val="00196DA5"/>
    <w:rsid w:val="001A1F60"/>
    <w:rsid w:val="001A395D"/>
    <w:rsid w:val="001A3D5A"/>
    <w:rsid w:val="001A6B4E"/>
    <w:rsid w:val="001B1EBF"/>
    <w:rsid w:val="001C06E9"/>
    <w:rsid w:val="001C06FA"/>
    <w:rsid w:val="001C21D2"/>
    <w:rsid w:val="001C5FCC"/>
    <w:rsid w:val="001D0569"/>
    <w:rsid w:val="001D49A0"/>
    <w:rsid w:val="001E1DFA"/>
    <w:rsid w:val="001E223B"/>
    <w:rsid w:val="001E40B4"/>
    <w:rsid w:val="001F32D0"/>
    <w:rsid w:val="00201EE9"/>
    <w:rsid w:val="002033E1"/>
    <w:rsid w:val="00203EA6"/>
    <w:rsid w:val="00204E92"/>
    <w:rsid w:val="00211A6A"/>
    <w:rsid w:val="00236C8C"/>
    <w:rsid w:val="002374B8"/>
    <w:rsid w:val="00240DC8"/>
    <w:rsid w:val="00245D21"/>
    <w:rsid w:val="002475E3"/>
    <w:rsid w:val="0025608B"/>
    <w:rsid w:val="0025783D"/>
    <w:rsid w:val="00263220"/>
    <w:rsid w:val="0028388E"/>
    <w:rsid w:val="0028555D"/>
    <w:rsid w:val="00285632"/>
    <w:rsid w:val="00295434"/>
    <w:rsid w:val="002A1020"/>
    <w:rsid w:val="002A3926"/>
    <w:rsid w:val="002A3BBB"/>
    <w:rsid w:val="002A5D1B"/>
    <w:rsid w:val="002B7C8B"/>
    <w:rsid w:val="002C0605"/>
    <w:rsid w:val="002C6F97"/>
    <w:rsid w:val="002D2982"/>
    <w:rsid w:val="002D3246"/>
    <w:rsid w:val="002D3A3B"/>
    <w:rsid w:val="002D4079"/>
    <w:rsid w:val="002D4224"/>
    <w:rsid w:val="002F1C1D"/>
    <w:rsid w:val="002F3CBF"/>
    <w:rsid w:val="003022F5"/>
    <w:rsid w:val="00311006"/>
    <w:rsid w:val="003165C9"/>
    <w:rsid w:val="00336FF2"/>
    <w:rsid w:val="00340BAB"/>
    <w:rsid w:val="00342258"/>
    <w:rsid w:val="003426AA"/>
    <w:rsid w:val="0035210B"/>
    <w:rsid w:val="003613E4"/>
    <w:rsid w:val="00363DF7"/>
    <w:rsid w:val="00365EDA"/>
    <w:rsid w:val="0036754B"/>
    <w:rsid w:val="0036778C"/>
    <w:rsid w:val="003907CC"/>
    <w:rsid w:val="00393E75"/>
    <w:rsid w:val="003947EC"/>
    <w:rsid w:val="003A38FA"/>
    <w:rsid w:val="003A4B09"/>
    <w:rsid w:val="003A4E19"/>
    <w:rsid w:val="003A7E8E"/>
    <w:rsid w:val="003B10B1"/>
    <w:rsid w:val="003B66CF"/>
    <w:rsid w:val="003B743C"/>
    <w:rsid w:val="003D26DC"/>
    <w:rsid w:val="003D501B"/>
    <w:rsid w:val="003E56DA"/>
    <w:rsid w:val="003F1858"/>
    <w:rsid w:val="003F5D27"/>
    <w:rsid w:val="003F6168"/>
    <w:rsid w:val="004015E2"/>
    <w:rsid w:val="004119B8"/>
    <w:rsid w:val="00435FA7"/>
    <w:rsid w:val="0044226A"/>
    <w:rsid w:val="00450AE8"/>
    <w:rsid w:val="00452DD1"/>
    <w:rsid w:val="00463DB3"/>
    <w:rsid w:val="0047532C"/>
    <w:rsid w:val="00476B94"/>
    <w:rsid w:val="00480A5A"/>
    <w:rsid w:val="0049222F"/>
    <w:rsid w:val="004942FE"/>
    <w:rsid w:val="004977B6"/>
    <w:rsid w:val="004A0223"/>
    <w:rsid w:val="004A05DA"/>
    <w:rsid w:val="004A19E5"/>
    <w:rsid w:val="004A3D49"/>
    <w:rsid w:val="004A571E"/>
    <w:rsid w:val="004B45FD"/>
    <w:rsid w:val="004B6441"/>
    <w:rsid w:val="004C1551"/>
    <w:rsid w:val="004D656D"/>
    <w:rsid w:val="004D7DFC"/>
    <w:rsid w:val="004E22E9"/>
    <w:rsid w:val="004F72E9"/>
    <w:rsid w:val="004F76B0"/>
    <w:rsid w:val="00501420"/>
    <w:rsid w:val="00520FA0"/>
    <w:rsid w:val="005229DF"/>
    <w:rsid w:val="005315D9"/>
    <w:rsid w:val="005348F4"/>
    <w:rsid w:val="005448A1"/>
    <w:rsid w:val="0054796F"/>
    <w:rsid w:val="00555022"/>
    <w:rsid w:val="0055734B"/>
    <w:rsid w:val="005606E1"/>
    <w:rsid w:val="00561C5B"/>
    <w:rsid w:val="0056450B"/>
    <w:rsid w:val="0057757E"/>
    <w:rsid w:val="00590B27"/>
    <w:rsid w:val="00596DDC"/>
    <w:rsid w:val="005A0F56"/>
    <w:rsid w:val="005A3B1D"/>
    <w:rsid w:val="005A4AAA"/>
    <w:rsid w:val="005A62EB"/>
    <w:rsid w:val="005B19FA"/>
    <w:rsid w:val="005C53D5"/>
    <w:rsid w:val="005C6219"/>
    <w:rsid w:val="005C7287"/>
    <w:rsid w:val="005C78E1"/>
    <w:rsid w:val="005D18FF"/>
    <w:rsid w:val="005D6B56"/>
    <w:rsid w:val="005E2865"/>
    <w:rsid w:val="005E3C0B"/>
    <w:rsid w:val="005E404E"/>
    <w:rsid w:val="006003D0"/>
    <w:rsid w:val="006044C6"/>
    <w:rsid w:val="00604C1D"/>
    <w:rsid w:val="00605640"/>
    <w:rsid w:val="00612112"/>
    <w:rsid w:val="00612BBD"/>
    <w:rsid w:val="006138EC"/>
    <w:rsid w:val="006146E6"/>
    <w:rsid w:val="00632572"/>
    <w:rsid w:val="00637842"/>
    <w:rsid w:val="00646CA9"/>
    <w:rsid w:val="00652DFC"/>
    <w:rsid w:val="0065703E"/>
    <w:rsid w:val="006616A0"/>
    <w:rsid w:val="0066470C"/>
    <w:rsid w:val="0067321E"/>
    <w:rsid w:val="00676D72"/>
    <w:rsid w:val="006806CE"/>
    <w:rsid w:val="00693324"/>
    <w:rsid w:val="006973FB"/>
    <w:rsid w:val="006A763E"/>
    <w:rsid w:val="006B03F6"/>
    <w:rsid w:val="006B119F"/>
    <w:rsid w:val="006B4745"/>
    <w:rsid w:val="006C0699"/>
    <w:rsid w:val="006C5E5A"/>
    <w:rsid w:val="006D559F"/>
    <w:rsid w:val="006E2452"/>
    <w:rsid w:val="006E6D24"/>
    <w:rsid w:val="006F39C8"/>
    <w:rsid w:val="006F4A63"/>
    <w:rsid w:val="006F7591"/>
    <w:rsid w:val="00702C6A"/>
    <w:rsid w:val="007050E0"/>
    <w:rsid w:val="0071227E"/>
    <w:rsid w:val="00713056"/>
    <w:rsid w:val="00717359"/>
    <w:rsid w:val="00720118"/>
    <w:rsid w:val="007217F3"/>
    <w:rsid w:val="0073516B"/>
    <w:rsid w:val="0077504E"/>
    <w:rsid w:val="00776B3A"/>
    <w:rsid w:val="007809EB"/>
    <w:rsid w:val="007843B6"/>
    <w:rsid w:val="0079308A"/>
    <w:rsid w:val="0079721D"/>
    <w:rsid w:val="007A0437"/>
    <w:rsid w:val="007A5A8D"/>
    <w:rsid w:val="007B4F16"/>
    <w:rsid w:val="007B7F1E"/>
    <w:rsid w:val="007C0111"/>
    <w:rsid w:val="007C0AF2"/>
    <w:rsid w:val="007D795B"/>
    <w:rsid w:val="007E0637"/>
    <w:rsid w:val="007E4DA1"/>
    <w:rsid w:val="007E513B"/>
    <w:rsid w:val="007E58A8"/>
    <w:rsid w:val="007E6DD1"/>
    <w:rsid w:val="007F68BE"/>
    <w:rsid w:val="0080620D"/>
    <w:rsid w:val="008261D6"/>
    <w:rsid w:val="00826F34"/>
    <w:rsid w:val="00836E9C"/>
    <w:rsid w:val="008412D3"/>
    <w:rsid w:val="0084164F"/>
    <w:rsid w:val="008445B5"/>
    <w:rsid w:val="00844AD1"/>
    <w:rsid w:val="00854CE6"/>
    <w:rsid w:val="00865B09"/>
    <w:rsid w:val="00870409"/>
    <w:rsid w:val="008841C1"/>
    <w:rsid w:val="008860E1"/>
    <w:rsid w:val="00890290"/>
    <w:rsid w:val="0089093E"/>
    <w:rsid w:val="00896DC1"/>
    <w:rsid w:val="008B2198"/>
    <w:rsid w:val="008B4D62"/>
    <w:rsid w:val="008B7A59"/>
    <w:rsid w:val="008C45D3"/>
    <w:rsid w:val="008C643F"/>
    <w:rsid w:val="008D0F37"/>
    <w:rsid w:val="008D2ECF"/>
    <w:rsid w:val="008E273A"/>
    <w:rsid w:val="008E2796"/>
    <w:rsid w:val="008F03D0"/>
    <w:rsid w:val="008F0905"/>
    <w:rsid w:val="008F5611"/>
    <w:rsid w:val="008F5F96"/>
    <w:rsid w:val="008F6BC0"/>
    <w:rsid w:val="00902EC2"/>
    <w:rsid w:val="009071CE"/>
    <w:rsid w:val="009167DB"/>
    <w:rsid w:val="009168D5"/>
    <w:rsid w:val="00926380"/>
    <w:rsid w:val="00926C98"/>
    <w:rsid w:val="00930F01"/>
    <w:rsid w:val="0093118E"/>
    <w:rsid w:val="00932DB9"/>
    <w:rsid w:val="00936102"/>
    <w:rsid w:val="00952AB9"/>
    <w:rsid w:val="00961CC8"/>
    <w:rsid w:val="009639D5"/>
    <w:rsid w:val="009748FA"/>
    <w:rsid w:val="00975190"/>
    <w:rsid w:val="0097671A"/>
    <w:rsid w:val="00980349"/>
    <w:rsid w:val="009974EB"/>
    <w:rsid w:val="009A0A86"/>
    <w:rsid w:val="009A5C51"/>
    <w:rsid w:val="009A76AF"/>
    <w:rsid w:val="009B7D9A"/>
    <w:rsid w:val="009C16A4"/>
    <w:rsid w:val="009C2559"/>
    <w:rsid w:val="009C34E5"/>
    <w:rsid w:val="009D5631"/>
    <w:rsid w:val="009F2312"/>
    <w:rsid w:val="00A04724"/>
    <w:rsid w:val="00A14163"/>
    <w:rsid w:val="00A22F38"/>
    <w:rsid w:val="00A24EE2"/>
    <w:rsid w:val="00A31B20"/>
    <w:rsid w:val="00A3565E"/>
    <w:rsid w:val="00A35666"/>
    <w:rsid w:val="00A4078D"/>
    <w:rsid w:val="00A4292C"/>
    <w:rsid w:val="00A554E1"/>
    <w:rsid w:val="00A64488"/>
    <w:rsid w:val="00A74908"/>
    <w:rsid w:val="00A81B85"/>
    <w:rsid w:val="00A83460"/>
    <w:rsid w:val="00A90370"/>
    <w:rsid w:val="00A95994"/>
    <w:rsid w:val="00A95ED1"/>
    <w:rsid w:val="00AA30F3"/>
    <w:rsid w:val="00AA6DD2"/>
    <w:rsid w:val="00AA719A"/>
    <w:rsid w:val="00AB317F"/>
    <w:rsid w:val="00AC4685"/>
    <w:rsid w:val="00AC6960"/>
    <w:rsid w:val="00AD063D"/>
    <w:rsid w:val="00AE2595"/>
    <w:rsid w:val="00AE3D9B"/>
    <w:rsid w:val="00AE7FDB"/>
    <w:rsid w:val="00AF01AB"/>
    <w:rsid w:val="00AF23A2"/>
    <w:rsid w:val="00AF7B5A"/>
    <w:rsid w:val="00B06FC6"/>
    <w:rsid w:val="00B15597"/>
    <w:rsid w:val="00B1722B"/>
    <w:rsid w:val="00B20C0C"/>
    <w:rsid w:val="00B21A79"/>
    <w:rsid w:val="00B3338C"/>
    <w:rsid w:val="00B41B09"/>
    <w:rsid w:val="00B44069"/>
    <w:rsid w:val="00B60A75"/>
    <w:rsid w:val="00B62696"/>
    <w:rsid w:val="00B707BF"/>
    <w:rsid w:val="00B72BC3"/>
    <w:rsid w:val="00B73AEC"/>
    <w:rsid w:val="00B83A05"/>
    <w:rsid w:val="00B84ED5"/>
    <w:rsid w:val="00B84F69"/>
    <w:rsid w:val="00B9665D"/>
    <w:rsid w:val="00B96ABC"/>
    <w:rsid w:val="00BA0194"/>
    <w:rsid w:val="00BA28DA"/>
    <w:rsid w:val="00BA40BF"/>
    <w:rsid w:val="00BC665D"/>
    <w:rsid w:val="00BD0539"/>
    <w:rsid w:val="00BD49AB"/>
    <w:rsid w:val="00BF777E"/>
    <w:rsid w:val="00C0205C"/>
    <w:rsid w:val="00C11901"/>
    <w:rsid w:val="00C11ED2"/>
    <w:rsid w:val="00C16B44"/>
    <w:rsid w:val="00C2424F"/>
    <w:rsid w:val="00C2496A"/>
    <w:rsid w:val="00C265F5"/>
    <w:rsid w:val="00C27439"/>
    <w:rsid w:val="00C32046"/>
    <w:rsid w:val="00C32291"/>
    <w:rsid w:val="00C365E7"/>
    <w:rsid w:val="00C367B5"/>
    <w:rsid w:val="00C3724B"/>
    <w:rsid w:val="00C572B9"/>
    <w:rsid w:val="00C66729"/>
    <w:rsid w:val="00C749B3"/>
    <w:rsid w:val="00C8233F"/>
    <w:rsid w:val="00C90E17"/>
    <w:rsid w:val="00C93D45"/>
    <w:rsid w:val="00C94421"/>
    <w:rsid w:val="00CA2943"/>
    <w:rsid w:val="00CA52BA"/>
    <w:rsid w:val="00CB3B98"/>
    <w:rsid w:val="00CB668D"/>
    <w:rsid w:val="00CC1872"/>
    <w:rsid w:val="00CC7356"/>
    <w:rsid w:val="00CE087E"/>
    <w:rsid w:val="00CE1BA8"/>
    <w:rsid w:val="00CE41FC"/>
    <w:rsid w:val="00CE6D08"/>
    <w:rsid w:val="00CE7009"/>
    <w:rsid w:val="00CF21F4"/>
    <w:rsid w:val="00D1280C"/>
    <w:rsid w:val="00D12DE0"/>
    <w:rsid w:val="00D15714"/>
    <w:rsid w:val="00D200E5"/>
    <w:rsid w:val="00D344C4"/>
    <w:rsid w:val="00D349F7"/>
    <w:rsid w:val="00D375E8"/>
    <w:rsid w:val="00D40620"/>
    <w:rsid w:val="00D44E87"/>
    <w:rsid w:val="00D46617"/>
    <w:rsid w:val="00D50A98"/>
    <w:rsid w:val="00D51D95"/>
    <w:rsid w:val="00D55428"/>
    <w:rsid w:val="00D55DC2"/>
    <w:rsid w:val="00D564E1"/>
    <w:rsid w:val="00D651F6"/>
    <w:rsid w:val="00D666FB"/>
    <w:rsid w:val="00D70124"/>
    <w:rsid w:val="00D7505E"/>
    <w:rsid w:val="00D8211D"/>
    <w:rsid w:val="00D82B87"/>
    <w:rsid w:val="00D92379"/>
    <w:rsid w:val="00DA13CC"/>
    <w:rsid w:val="00DA5345"/>
    <w:rsid w:val="00DA5378"/>
    <w:rsid w:val="00DC004C"/>
    <w:rsid w:val="00DC4A3E"/>
    <w:rsid w:val="00DD245B"/>
    <w:rsid w:val="00DD263E"/>
    <w:rsid w:val="00DD5E90"/>
    <w:rsid w:val="00DD6559"/>
    <w:rsid w:val="00DE0D30"/>
    <w:rsid w:val="00DE1237"/>
    <w:rsid w:val="00DE72C4"/>
    <w:rsid w:val="00DF2DAD"/>
    <w:rsid w:val="00DF4369"/>
    <w:rsid w:val="00DF638E"/>
    <w:rsid w:val="00DF6859"/>
    <w:rsid w:val="00E0051A"/>
    <w:rsid w:val="00E12029"/>
    <w:rsid w:val="00E22E66"/>
    <w:rsid w:val="00E24E6F"/>
    <w:rsid w:val="00E308E8"/>
    <w:rsid w:val="00E33F02"/>
    <w:rsid w:val="00E40AB9"/>
    <w:rsid w:val="00E45161"/>
    <w:rsid w:val="00E471CD"/>
    <w:rsid w:val="00E519CE"/>
    <w:rsid w:val="00E51ADE"/>
    <w:rsid w:val="00E530AC"/>
    <w:rsid w:val="00E60555"/>
    <w:rsid w:val="00E6116E"/>
    <w:rsid w:val="00E63F17"/>
    <w:rsid w:val="00E642DC"/>
    <w:rsid w:val="00E658CA"/>
    <w:rsid w:val="00E708D0"/>
    <w:rsid w:val="00E724C5"/>
    <w:rsid w:val="00E74DAB"/>
    <w:rsid w:val="00E769A3"/>
    <w:rsid w:val="00E8078C"/>
    <w:rsid w:val="00E846EC"/>
    <w:rsid w:val="00E95836"/>
    <w:rsid w:val="00E9597F"/>
    <w:rsid w:val="00E968B8"/>
    <w:rsid w:val="00EA7773"/>
    <w:rsid w:val="00EB35E1"/>
    <w:rsid w:val="00ED1223"/>
    <w:rsid w:val="00EE1043"/>
    <w:rsid w:val="00EE59F4"/>
    <w:rsid w:val="00F00B3B"/>
    <w:rsid w:val="00F019B6"/>
    <w:rsid w:val="00F25355"/>
    <w:rsid w:val="00F25F06"/>
    <w:rsid w:val="00F4589B"/>
    <w:rsid w:val="00F508DF"/>
    <w:rsid w:val="00F71C9B"/>
    <w:rsid w:val="00F8716A"/>
    <w:rsid w:val="00F91514"/>
    <w:rsid w:val="00F96A2E"/>
    <w:rsid w:val="00FA5250"/>
    <w:rsid w:val="00FA5762"/>
    <w:rsid w:val="00FA604D"/>
    <w:rsid w:val="00FB1CB2"/>
    <w:rsid w:val="00FB3511"/>
    <w:rsid w:val="00FC1B66"/>
    <w:rsid w:val="00FC6345"/>
    <w:rsid w:val="00FF4017"/>
  </w:rsids>
  <m:mathPr>
    <m:mathFont m:val="Cambria Math"/>
    <m:brkBin m:val="before"/>
    <m:brkBinSub m:val="--"/>
    <m:smallFrac/>
    <m:dispDef/>
    <m:lMargin m:val="0"/>
    <m:rMargin m:val="0"/>
    <m:defJc m:val="centerGroup"/>
    <m:wrapIndent m:val="1440"/>
    <m:intLim m:val="subSup"/>
    <m:naryLim m:val="undOvr"/>
  </m:mathPr>
  <w:themeFontLang w:val="en-US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4097"/>
    <o:shapelayout v:ext="edit">
      <o:idmap v:ext="edit" data="1"/>
    </o:shapelayout>
  </w:shapeDefaults>
  <w:decimalSymbol w:val="."/>
  <w:listSeparator w:val=","/>
  <w14:docId w14:val="2DCA8A8B"/>
  <w15:docId w15:val="{A9ACC0EB-889C-4C9C-98E5-1A40BE4678D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en-US" w:eastAsia="en-US" w:bidi="ar-SA"/>
      </w:rPr>
    </w:rPrDefault>
    <w:pPrDefault>
      <w:pPr>
        <w:spacing w:after="200" w:line="276" w:lineRule="auto"/>
        <w:ind w:firstLine="360"/>
        <w:jc w:val="both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sid w:val="005C78E1"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link w:val="TitleChar"/>
    <w:qFormat/>
    <w:rsid w:val="00285632"/>
    <w:pPr>
      <w:spacing w:after="0" w:line="240" w:lineRule="auto"/>
      <w:jc w:val="center"/>
    </w:pPr>
    <w:rPr>
      <w:rFonts w:ascii="Times New Roman" w:eastAsia="Times New Roman" w:hAnsi="Times New Roman" w:cs="Times New Roman"/>
      <w:b/>
      <w:sz w:val="24"/>
      <w:szCs w:val="20"/>
    </w:rPr>
  </w:style>
  <w:style w:type="character" w:customStyle="1" w:styleId="TitleChar">
    <w:name w:val="Title Char"/>
    <w:basedOn w:val="DefaultParagraphFont"/>
    <w:link w:val="Title"/>
    <w:rsid w:val="00285632"/>
    <w:rPr>
      <w:rFonts w:ascii="Times New Roman" w:eastAsia="Times New Roman" w:hAnsi="Times New Roman" w:cs="Times New Roman"/>
      <w:b/>
      <w:sz w:val="24"/>
      <w:szCs w:val="20"/>
    </w:rPr>
  </w:style>
  <w:style w:type="paragraph" w:styleId="Header">
    <w:name w:val="header"/>
    <w:basedOn w:val="Normal"/>
    <w:link w:val="HeaderChar"/>
    <w:uiPriority w:val="99"/>
    <w:unhideWhenUsed/>
    <w:rsid w:val="00285632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285632"/>
  </w:style>
  <w:style w:type="paragraph" w:styleId="Footer">
    <w:name w:val="footer"/>
    <w:basedOn w:val="Normal"/>
    <w:link w:val="FooterChar"/>
    <w:uiPriority w:val="99"/>
    <w:unhideWhenUsed/>
    <w:rsid w:val="00285632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285632"/>
  </w:style>
  <w:style w:type="character" w:styleId="Hyperlink">
    <w:name w:val="Hyperlink"/>
    <w:basedOn w:val="DefaultParagraphFont"/>
    <w:rsid w:val="00AF23A2"/>
    <w:rPr>
      <w:color w:val="0000FF"/>
      <w:u w:val="single"/>
    </w:rPr>
  </w:style>
  <w:style w:type="paragraph" w:styleId="ListParagraph">
    <w:name w:val="List Paragraph"/>
    <w:basedOn w:val="Normal"/>
    <w:uiPriority w:val="34"/>
    <w:qFormat/>
    <w:rsid w:val="008841C1"/>
    <w:pPr>
      <w:ind w:left="720"/>
      <w:contextualSpacing/>
    </w:pPr>
  </w:style>
  <w:style w:type="paragraph" w:styleId="BalloonText">
    <w:name w:val="Balloon Text"/>
    <w:basedOn w:val="Normal"/>
    <w:link w:val="BalloonTextChar"/>
    <w:uiPriority w:val="99"/>
    <w:semiHidden/>
    <w:unhideWhenUsed/>
    <w:rsid w:val="00E9597F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E9597F"/>
    <w:rPr>
      <w:rFonts w:ascii="Tahoma" w:hAnsi="Tahoma" w:cs="Tahoma"/>
      <w:sz w:val="16"/>
      <w:szCs w:val="16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A24EE2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18738089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17" Type="http://schemas.openxmlformats.org/officeDocument/2006/relationships/image" Target="media/image105.jpg"/><Relationship Id="rId21" Type="http://schemas.openxmlformats.org/officeDocument/2006/relationships/image" Target="media/image9.jpg"/><Relationship Id="rId63" Type="http://schemas.openxmlformats.org/officeDocument/2006/relationships/image" Target="media/image51.jpg"/><Relationship Id="rId159" Type="http://schemas.openxmlformats.org/officeDocument/2006/relationships/image" Target="media/image147.jpg"/><Relationship Id="rId170" Type="http://schemas.openxmlformats.org/officeDocument/2006/relationships/image" Target="media/image158.jpg"/><Relationship Id="rId226" Type="http://schemas.openxmlformats.org/officeDocument/2006/relationships/image" Target="media/image214.jpeg"/><Relationship Id="rId268" Type="http://schemas.openxmlformats.org/officeDocument/2006/relationships/image" Target="media/image256.jpg"/><Relationship Id="rId32" Type="http://schemas.openxmlformats.org/officeDocument/2006/relationships/image" Target="media/image20.jpg"/><Relationship Id="rId74" Type="http://schemas.openxmlformats.org/officeDocument/2006/relationships/image" Target="media/image62.jpg"/><Relationship Id="rId128" Type="http://schemas.openxmlformats.org/officeDocument/2006/relationships/image" Target="media/image116.jpg"/><Relationship Id="rId5" Type="http://schemas.openxmlformats.org/officeDocument/2006/relationships/customXml" Target="../customXml/item5.xml"/><Relationship Id="rId181" Type="http://schemas.openxmlformats.org/officeDocument/2006/relationships/image" Target="media/image169.jpg"/><Relationship Id="rId237" Type="http://schemas.openxmlformats.org/officeDocument/2006/relationships/image" Target="media/image225.jpg"/><Relationship Id="rId279" Type="http://schemas.openxmlformats.org/officeDocument/2006/relationships/image" Target="media/image267.jpg"/><Relationship Id="rId43" Type="http://schemas.openxmlformats.org/officeDocument/2006/relationships/image" Target="media/image31.jpg"/><Relationship Id="rId139" Type="http://schemas.openxmlformats.org/officeDocument/2006/relationships/image" Target="media/image127.jpg"/><Relationship Id="rId290" Type="http://schemas.openxmlformats.org/officeDocument/2006/relationships/image" Target="media/image278.jpg"/><Relationship Id="rId85" Type="http://schemas.openxmlformats.org/officeDocument/2006/relationships/image" Target="media/image73.jpg"/><Relationship Id="rId150" Type="http://schemas.openxmlformats.org/officeDocument/2006/relationships/image" Target="media/image138.jpg"/><Relationship Id="rId192" Type="http://schemas.openxmlformats.org/officeDocument/2006/relationships/image" Target="media/image180.jpg"/><Relationship Id="rId206" Type="http://schemas.openxmlformats.org/officeDocument/2006/relationships/image" Target="media/image194.jpg"/><Relationship Id="rId248" Type="http://schemas.openxmlformats.org/officeDocument/2006/relationships/image" Target="media/image236.jpg"/><Relationship Id="rId12" Type="http://schemas.openxmlformats.org/officeDocument/2006/relationships/endnotes" Target="endnotes.xml"/><Relationship Id="rId33" Type="http://schemas.openxmlformats.org/officeDocument/2006/relationships/image" Target="media/image21.jpg"/><Relationship Id="rId108" Type="http://schemas.openxmlformats.org/officeDocument/2006/relationships/image" Target="media/image96.jpg"/><Relationship Id="rId129" Type="http://schemas.openxmlformats.org/officeDocument/2006/relationships/image" Target="media/image117.jpg"/><Relationship Id="rId280" Type="http://schemas.openxmlformats.org/officeDocument/2006/relationships/image" Target="media/image268.jpg"/><Relationship Id="rId54" Type="http://schemas.openxmlformats.org/officeDocument/2006/relationships/image" Target="media/image42.jpg"/><Relationship Id="rId75" Type="http://schemas.openxmlformats.org/officeDocument/2006/relationships/image" Target="media/image63.jpg"/><Relationship Id="rId96" Type="http://schemas.openxmlformats.org/officeDocument/2006/relationships/image" Target="media/image84.jpg"/><Relationship Id="rId140" Type="http://schemas.openxmlformats.org/officeDocument/2006/relationships/image" Target="media/image128.jpg"/><Relationship Id="rId161" Type="http://schemas.openxmlformats.org/officeDocument/2006/relationships/image" Target="media/image149.jpg"/><Relationship Id="rId182" Type="http://schemas.openxmlformats.org/officeDocument/2006/relationships/image" Target="media/image170.jpg"/><Relationship Id="rId217" Type="http://schemas.openxmlformats.org/officeDocument/2006/relationships/image" Target="media/image205.jpg"/><Relationship Id="rId6" Type="http://schemas.openxmlformats.org/officeDocument/2006/relationships/customXml" Target="../customXml/item6.xml"/><Relationship Id="rId238" Type="http://schemas.openxmlformats.org/officeDocument/2006/relationships/image" Target="media/image226.jpg"/><Relationship Id="rId259" Type="http://schemas.openxmlformats.org/officeDocument/2006/relationships/image" Target="media/image247.jpg"/><Relationship Id="rId23" Type="http://schemas.openxmlformats.org/officeDocument/2006/relationships/image" Target="media/image11.jpg"/><Relationship Id="rId119" Type="http://schemas.openxmlformats.org/officeDocument/2006/relationships/image" Target="media/image107.jpg"/><Relationship Id="rId270" Type="http://schemas.openxmlformats.org/officeDocument/2006/relationships/image" Target="media/image258.jpg"/><Relationship Id="rId291" Type="http://schemas.openxmlformats.org/officeDocument/2006/relationships/image" Target="media/image279.jpg"/><Relationship Id="rId44" Type="http://schemas.openxmlformats.org/officeDocument/2006/relationships/image" Target="media/image32.jpg"/><Relationship Id="rId65" Type="http://schemas.openxmlformats.org/officeDocument/2006/relationships/image" Target="media/image53.jpg"/><Relationship Id="rId86" Type="http://schemas.openxmlformats.org/officeDocument/2006/relationships/image" Target="media/image74.jpg"/><Relationship Id="rId130" Type="http://schemas.openxmlformats.org/officeDocument/2006/relationships/image" Target="media/image118.jpg"/><Relationship Id="rId151" Type="http://schemas.openxmlformats.org/officeDocument/2006/relationships/image" Target="media/image139.jpg"/><Relationship Id="rId172" Type="http://schemas.openxmlformats.org/officeDocument/2006/relationships/image" Target="media/image160.jpg"/><Relationship Id="rId193" Type="http://schemas.openxmlformats.org/officeDocument/2006/relationships/image" Target="media/image181.jpg"/><Relationship Id="rId207" Type="http://schemas.openxmlformats.org/officeDocument/2006/relationships/image" Target="media/image195.jpg"/><Relationship Id="rId228" Type="http://schemas.openxmlformats.org/officeDocument/2006/relationships/image" Target="media/image216.jpg"/><Relationship Id="rId249" Type="http://schemas.openxmlformats.org/officeDocument/2006/relationships/image" Target="media/image237.jpg"/><Relationship Id="rId13" Type="http://schemas.openxmlformats.org/officeDocument/2006/relationships/image" Target="media/image1.jpg"/><Relationship Id="rId109" Type="http://schemas.openxmlformats.org/officeDocument/2006/relationships/image" Target="media/image97.jpg"/><Relationship Id="rId260" Type="http://schemas.openxmlformats.org/officeDocument/2006/relationships/image" Target="media/image248.jpg"/><Relationship Id="rId281" Type="http://schemas.openxmlformats.org/officeDocument/2006/relationships/image" Target="media/image269.jpg"/><Relationship Id="rId34" Type="http://schemas.openxmlformats.org/officeDocument/2006/relationships/image" Target="media/image22.jpg"/><Relationship Id="rId55" Type="http://schemas.openxmlformats.org/officeDocument/2006/relationships/image" Target="media/image43.jpg"/><Relationship Id="rId76" Type="http://schemas.openxmlformats.org/officeDocument/2006/relationships/image" Target="media/image64.jpg"/><Relationship Id="rId97" Type="http://schemas.openxmlformats.org/officeDocument/2006/relationships/image" Target="media/image85.jpg"/><Relationship Id="rId120" Type="http://schemas.openxmlformats.org/officeDocument/2006/relationships/image" Target="media/image108.jpg"/><Relationship Id="rId141" Type="http://schemas.openxmlformats.org/officeDocument/2006/relationships/image" Target="media/image129.jpg"/><Relationship Id="rId7" Type="http://schemas.openxmlformats.org/officeDocument/2006/relationships/numbering" Target="numbering.xml"/><Relationship Id="rId162" Type="http://schemas.openxmlformats.org/officeDocument/2006/relationships/image" Target="media/image150.jpg"/><Relationship Id="rId183" Type="http://schemas.openxmlformats.org/officeDocument/2006/relationships/image" Target="media/image171.jpg"/><Relationship Id="rId218" Type="http://schemas.openxmlformats.org/officeDocument/2006/relationships/image" Target="media/image206.jpg"/><Relationship Id="rId239" Type="http://schemas.openxmlformats.org/officeDocument/2006/relationships/image" Target="media/image227.jpg"/><Relationship Id="rId250" Type="http://schemas.openxmlformats.org/officeDocument/2006/relationships/image" Target="media/image238.jpg"/><Relationship Id="rId271" Type="http://schemas.openxmlformats.org/officeDocument/2006/relationships/image" Target="media/image259.jpg"/><Relationship Id="rId292" Type="http://schemas.openxmlformats.org/officeDocument/2006/relationships/image" Target="media/image280.jpg"/><Relationship Id="rId24" Type="http://schemas.openxmlformats.org/officeDocument/2006/relationships/image" Target="media/image12.jpg"/><Relationship Id="rId45" Type="http://schemas.openxmlformats.org/officeDocument/2006/relationships/image" Target="media/image33.jpg"/><Relationship Id="rId66" Type="http://schemas.openxmlformats.org/officeDocument/2006/relationships/image" Target="media/image54.jpg"/><Relationship Id="rId87" Type="http://schemas.openxmlformats.org/officeDocument/2006/relationships/image" Target="media/image75.jpg"/><Relationship Id="rId110" Type="http://schemas.openxmlformats.org/officeDocument/2006/relationships/image" Target="media/image98.jpg"/><Relationship Id="rId131" Type="http://schemas.openxmlformats.org/officeDocument/2006/relationships/image" Target="media/image119.jpg"/><Relationship Id="rId152" Type="http://schemas.openxmlformats.org/officeDocument/2006/relationships/image" Target="media/image140.jpg"/><Relationship Id="rId173" Type="http://schemas.openxmlformats.org/officeDocument/2006/relationships/image" Target="media/image161.jpg"/><Relationship Id="rId194" Type="http://schemas.openxmlformats.org/officeDocument/2006/relationships/image" Target="media/image182.jpg"/><Relationship Id="rId208" Type="http://schemas.openxmlformats.org/officeDocument/2006/relationships/image" Target="media/image196.jpg"/><Relationship Id="rId229" Type="http://schemas.openxmlformats.org/officeDocument/2006/relationships/image" Target="media/image217.jpg"/><Relationship Id="rId240" Type="http://schemas.openxmlformats.org/officeDocument/2006/relationships/image" Target="media/image228.jpg"/><Relationship Id="rId261" Type="http://schemas.openxmlformats.org/officeDocument/2006/relationships/image" Target="media/image249.jpg"/><Relationship Id="rId14" Type="http://schemas.openxmlformats.org/officeDocument/2006/relationships/image" Target="media/image2.jpg"/><Relationship Id="rId35" Type="http://schemas.openxmlformats.org/officeDocument/2006/relationships/image" Target="media/image23.jpg"/><Relationship Id="rId56" Type="http://schemas.openxmlformats.org/officeDocument/2006/relationships/image" Target="media/image44.jpg"/><Relationship Id="rId77" Type="http://schemas.openxmlformats.org/officeDocument/2006/relationships/image" Target="media/image65.jpg"/><Relationship Id="rId100" Type="http://schemas.openxmlformats.org/officeDocument/2006/relationships/image" Target="media/image88.jpg"/><Relationship Id="rId282" Type="http://schemas.openxmlformats.org/officeDocument/2006/relationships/image" Target="media/image270.jpg"/><Relationship Id="rId8" Type="http://schemas.openxmlformats.org/officeDocument/2006/relationships/styles" Target="styles.xml"/><Relationship Id="rId98" Type="http://schemas.openxmlformats.org/officeDocument/2006/relationships/image" Target="media/image86.jpg"/><Relationship Id="rId121" Type="http://schemas.openxmlformats.org/officeDocument/2006/relationships/image" Target="media/image109.jpg"/><Relationship Id="rId142" Type="http://schemas.openxmlformats.org/officeDocument/2006/relationships/image" Target="media/image130.jpg"/><Relationship Id="rId163" Type="http://schemas.openxmlformats.org/officeDocument/2006/relationships/image" Target="media/image151.jpg"/><Relationship Id="rId184" Type="http://schemas.openxmlformats.org/officeDocument/2006/relationships/image" Target="media/image172.jpg"/><Relationship Id="rId219" Type="http://schemas.openxmlformats.org/officeDocument/2006/relationships/image" Target="media/image207.jpg"/><Relationship Id="rId230" Type="http://schemas.openxmlformats.org/officeDocument/2006/relationships/image" Target="media/image218.jpg"/><Relationship Id="rId251" Type="http://schemas.openxmlformats.org/officeDocument/2006/relationships/image" Target="media/image239.jpg"/><Relationship Id="rId25" Type="http://schemas.openxmlformats.org/officeDocument/2006/relationships/image" Target="media/image13.jpg"/><Relationship Id="rId46" Type="http://schemas.openxmlformats.org/officeDocument/2006/relationships/image" Target="media/image34.jpg"/><Relationship Id="rId67" Type="http://schemas.openxmlformats.org/officeDocument/2006/relationships/image" Target="media/image55.jpg"/><Relationship Id="rId272" Type="http://schemas.openxmlformats.org/officeDocument/2006/relationships/image" Target="media/image260.jpg"/><Relationship Id="rId293" Type="http://schemas.openxmlformats.org/officeDocument/2006/relationships/image" Target="media/image281.jpg"/><Relationship Id="rId88" Type="http://schemas.openxmlformats.org/officeDocument/2006/relationships/image" Target="media/image76.jpg"/><Relationship Id="rId111" Type="http://schemas.openxmlformats.org/officeDocument/2006/relationships/image" Target="media/image99.jpg"/><Relationship Id="rId132" Type="http://schemas.openxmlformats.org/officeDocument/2006/relationships/image" Target="media/image120.jpg"/><Relationship Id="rId153" Type="http://schemas.openxmlformats.org/officeDocument/2006/relationships/image" Target="media/image141.jpg"/><Relationship Id="rId174" Type="http://schemas.openxmlformats.org/officeDocument/2006/relationships/image" Target="media/image162.jpg"/><Relationship Id="rId195" Type="http://schemas.openxmlformats.org/officeDocument/2006/relationships/image" Target="media/image183.jpg"/><Relationship Id="rId209" Type="http://schemas.openxmlformats.org/officeDocument/2006/relationships/image" Target="media/image197.jpg"/><Relationship Id="rId220" Type="http://schemas.openxmlformats.org/officeDocument/2006/relationships/image" Target="media/image208.jpg"/><Relationship Id="rId241" Type="http://schemas.openxmlformats.org/officeDocument/2006/relationships/image" Target="media/image229.jpg"/><Relationship Id="rId15" Type="http://schemas.openxmlformats.org/officeDocument/2006/relationships/image" Target="media/image3.jpg"/><Relationship Id="rId36" Type="http://schemas.openxmlformats.org/officeDocument/2006/relationships/image" Target="media/image24.jpg"/><Relationship Id="rId57" Type="http://schemas.openxmlformats.org/officeDocument/2006/relationships/image" Target="media/image45.jpg"/><Relationship Id="rId262" Type="http://schemas.openxmlformats.org/officeDocument/2006/relationships/image" Target="media/image250.jpg"/><Relationship Id="rId283" Type="http://schemas.openxmlformats.org/officeDocument/2006/relationships/image" Target="media/image271.jpg"/><Relationship Id="rId78" Type="http://schemas.openxmlformats.org/officeDocument/2006/relationships/image" Target="media/image66.jpg"/><Relationship Id="rId99" Type="http://schemas.openxmlformats.org/officeDocument/2006/relationships/image" Target="media/image87.jpg"/><Relationship Id="rId101" Type="http://schemas.openxmlformats.org/officeDocument/2006/relationships/image" Target="media/image89.jpg"/><Relationship Id="rId122" Type="http://schemas.openxmlformats.org/officeDocument/2006/relationships/image" Target="media/image110.jpg"/><Relationship Id="rId143" Type="http://schemas.openxmlformats.org/officeDocument/2006/relationships/image" Target="media/image131.jpg"/><Relationship Id="rId164" Type="http://schemas.openxmlformats.org/officeDocument/2006/relationships/image" Target="media/image152.jpg"/><Relationship Id="rId185" Type="http://schemas.openxmlformats.org/officeDocument/2006/relationships/image" Target="media/image173.jpg"/><Relationship Id="rId9" Type="http://schemas.openxmlformats.org/officeDocument/2006/relationships/settings" Target="settings.xml"/><Relationship Id="rId210" Type="http://schemas.openxmlformats.org/officeDocument/2006/relationships/image" Target="media/image198.jpg"/><Relationship Id="rId26" Type="http://schemas.openxmlformats.org/officeDocument/2006/relationships/image" Target="media/image14.jpg"/><Relationship Id="rId231" Type="http://schemas.openxmlformats.org/officeDocument/2006/relationships/image" Target="media/image219.jpg"/><Relationship Id="rId252" Type="http://schemas.openxmlformats.org/officeDocument/2006/relationships/image" Target="media/image240.jpg"/><Relationship Id="rId273" Type="http://schemas.openxmlformats.org/officeDocument/2006/relationships/image" Target="media/image261.jpg"/><Relationship Id="rId294" Type="http://schemas.openxmlformats.org/officeDocument/2006/relationships/header" Target="header1.xml"/><Relationship Id="rId47" Type="http://schemas.openxmlformats.org/officeDocument/2006/relationships/image" Target="media/image35.jpg"/><Relationship Id="rId68" Type="http://schemas.openxmlformats.org/officeDocument/2006/relationships/image" Target="media/image56.jpg"/><Relationship Id="rId89" Type="http://schemas.openxmlformats.org/officeDocument/2006/relationships/image" Target="media/image77.jpg"/><Relationship Id="rId112" Type="http://schemas.openxmlformats.org/officeDocument/2006/relationships/image" Target="media/image100.jpg"/><Relationship Id="rId133" Type="http://schemas.openxmlformats.org/officeDocument/2006/relationships/image" Target="media/image121.jpg"/><Relationship Id="rId154" Type="http://schemas.openxmlformats.org/officeDocument/2006/relationships/image" Target="media/image142.jpg"/><Relationship Id="rId175" Type="http://schemas.openxmlformats.org/officeDocument/2006/relationships/image" Target="media/image163.jpg"/><Relationship Id="rId196" Type="http://schemas.openxmlformats.org/officeDocument/2006/relationships/image" Target="media/image184.jpg"/><Relationship Id="rId200" Type="http://schemas.openxmlformats.org/officeDocument/2006/relationships/image" Target="media/image188.jpg"/><Relationship Id="rId16" Type="http://schemas.openxmlformats.org/officeDocument/2006/relationships/image" Target="media/image4.jpg"/><Relationship Id="rId221" Type="http://schemas.openxmlformats.org/officeDocument/2006/relationships/image" Target="media/image209.jpg"/><Relationship Id="rId242" Type="http://schemas.openxmlformats.org/officeDocument/2006/relationships/image" Target="media/image230.jpg"/><Relationship Id="rId263" Type="http://schemas.openxmlformats.org/officeDocument/2006/relationships/image" Target="media/image251.jpg"/><Relationship Id="rId284" Type="http://schemas.openxmlformats.org/officeDocument/2006/relationships/image" Target="media/image272.jpg"/><Relationship Id="rId37" Type="http://schemas.openxmlformats.org/officeDocument/2006/relationships/image" Target="media/image25.jpg"/><Relationship Id="rId58" Type="http://schemas.openxmlformats.org/officeDocument/2006/relationships/image" Target="media/image46.jpg"/><Relationship Id="rId79" Type="http://schemas.openxmlformats.org/officeDocument/2006/relationships/image" Target="media/image67.jpg"/><Relationship Id="rId102" Type="http://schemas.openxmlformats.org/officeDocument/2006/relationships/image" Target="media/image90.jpg"/><Relationship Id="rId123" Type="http://schemas.openxmlformats.org/officeDocument/2006/relationships/image" Target="media/image111.jpg"/><Relationship Id="rId144" Type="http://schemas.openxmlformats.org/officeDocument/2006/relationships/image" Target="media/image132.jpg"/><Relationship Id="rId90" Type="http://schemas.openxmlformats.org/officeDocument/2006/relationships/image" Target="media/image78.jpg"/><Relationship Id="rId165" Type="http://schemas.openxmlformats.org/officeDocument/2006/relationships/image" Target="media/image153.jpg"/><Relationship Id="rId186" Type="http://schemas.openxmlformats.org/officeDocument/2006/relationships/image" Target="media/image174.jpg"/><Relationship Id="rId211" Type="http://schemas.openxmlformats.org/officeDocument/2006/relationships/image" Target="media/image199.jpg"/><Relationship Id="rId232" Type="http://schemas.openxmlformats.org/officeDocument/2006/relationships/image" Target="media/image220.jpg"/><Relationship Id="rId253" Type="http://schemas.openxmlformats.org/officeDocument/2006/relationships/image" Target="media/image241.jpg"/><Relationship Id="rId274" Type="http://schemas.openxmlformats.org/officeDocument/2006/relationships/image" Target="media/image262.jpg"/><Relationship Id="rId295" Type="http://schemas.openxmlformats.org/officeDocument/2006/relationships/fontTable" Target="fontTable.xml"/><Relationship Id="rId27" Type="http://schemas.openxmlformats.org/officeDocument/2006/relationships/image" Target="media/image15.jpg"/><Relationship Id="rId48" Type="http://schemas.openxmlformats.org/officeDocument/2006/relationships/image" Target="media/image36.jpg"/><Relationship Id="rId69" Type="http://schemas.openxmlformats.org/officeDocument/2006/relationships/image" Target="media/image57.jpg"/><Relationship Id="rId113" Type="http://schemas.openxmlformats.org/officeDocument/2006/relationships/image" Target="media/image101.jpg"/><Relationship Id="rId134" Type="http://schemas.openxmlformats.org/officeDocument/2006/relationships/image" Target="media/image122.jpg"/><Relationship Id="rId80" Type="http://schemas.openxmlformats.org/officeDocument/2006/relationships/image" Target="media/image68.jpg"/><Relationship Id="rId155" Type="http://schemas.openxmlformats.org/officeDocument/2006/relationships/image" Target="media/image143.jpg"/><Relationship Id="rId176" Type="http://schemas.openxmlformats.org/officeDocument/2006/relationships/image" Target="media/image164.jpg"/><Relationship Id="rId197" Type="http://schemas.openxmlformats.org/officeDocument/2006/relationships/image" Target="media/image185.jpg"/><Relationship Id="rId201" Type="http://schemas.openxmlformats.org/officeDocument/2006/relationships/image" Target="media/image189.jpg"/><Relationship Id="rId222" Type="http://schemas.openxmlformats.org/officeDocument/2006/relationships/image" Target="media/image210.jpg"/><Relationship Id="rId243" Type="http://schemas.openxmlformats.org/officeDocument/2006/relationships/image" Target="media/image231.jpg"/><Relationship Id="rId264" Type="http://schemas.openxmlformats.org/officeDocument/2006/relationships/image" Target="media/image252.jpg"/><Relationship Id="rId285" Type="http://schemas.openxmlformats.org/officeDocument/2006/relationships/image" Target="media/image273.jpg"/><Relationship Id="rId17" Type="http://schemas.openxmlformats.org/officeDocument/2006/relationships/image" Target="media/image5.jpg"/><Relationship Id="rId38" Type="http://schemas.openxmlformats.org/officeDocument/2006/relationships/image" Target="media/image26.jpg"/><Relationship Id="rId59" Type="http://schemas.openxmlformats.org/officeDocument/2006/relationships/image" Target="media/image47.jpg"/><Relationship Id="rId103" Type="http://schemas.openxmlformats.org/officeDocument/2006/relationships/image" Target="media/image91.jpg"/><Relationship Id="rId124" Type="http://schemas.openxmlformats.org/officeDocument/2006/relationships/image" Target="media/image112.jpg"/><Relationship Id="rId70" Type="http://schemas.openxmlformats.org/officeDocument/2006/relationships/image" Target="media/image58.jpg"/><Relationship Id="rId91" Type="http://schemas.openxmlformats.org/officeDocument/2006/relationships/image" Target="media/image79.jpg"/><Relationship Id="rId145" Type="http://schemas.openxmlformats.org/officeDocument/2006/relationships/image" Target="media/image133.jpg"/><Relationship Id="rId166" Type="http://schemas.openxmlformats.org/officeDocument/2006/relationships/image" Target="media/image154.jpg"/><Relationship Id="rId187" Type="http://schemas.openxmlformats.org/officeDocument/2006/relationships/image" Target="media/image175.jpg"/><Relationship Id="rId1" Type="http://schemas.openxmlformats.org/officeDocument/2006/relationships/customXml" Target="../customXml/item1.xml"/><Relationship Id="rId212" Type="http://schemas.openxmlformats.org/officeDocument/2006/relationships/image" Target="media/image200.jpg"/><Relationship Id="rId233" Type="http://schemas.openxmlformats.org/officeDocument/2006/relationships/image" Target="media/image221.jpg"/><Relationship Id="rId254" Type="http://schemas.openxmlformats.org/officeDocument/2006/relationships/image" Target="media/image242.jpg"/><Relationship Id="rId28" Type="http://schemas.openxmlformats.org/officeDocument/2006/relationships/image" Target="media/image16.jpg"/><Relationship Id="rId49" Type="http://schemas.openxmlformats.org/officeDocument/2006/relationships/image" Target="media/image37.jpg"/><Relationship Id="rId114" Type="http://schemas.openxmlformats.org/officeDocument/2006/relationships/image" Target="media/image102.jpg"/><Relationship Id="rId275" Type="http://schemas.openxmlformats.org/officeDocument/2006/relationships/image" Target="media/image263.jpg"/><Relationship Id="rId296" Type="http://schemas.openxmlformats.org/officeDocument/2006/relationships/theme" Target="theme/theme1.xml"/><Relationship Id="rId60" Type="http://schemas.openxmlformats.org/officeDocument/2006/relationships/image" Target="media/image48.jpg"/><Relationship Id="rId81" Type="http://schemas.openxmlformats.org/officeDocument/2006/relationships/image" Target="media/image69.jpg"/><Relationship Id="rId135" Type="http://schemas.openxmlformats.org/officeDocument/2006/relationships/image" Target="media/image123.jpg"/><Relationship Id="rId156" Type="http://schemas.openxmlformats.org/officeDocument/2006/relationships/image" Target="media/image144.jpg"/><Relationship Id="rId177" Type="http://schemas.openxmlformats.org/officeDocument/2006/relationships/image" Target="media/image165.jpg"/><Relationship Id="rId198" Type="http://schemas.openxmlformats.org/officeDocument/2006/relationships/image" Target="media/image186.jpg"/><Relationship Id="rId202" Type="http://schemas.openxmlformats.org/officeDocument/2006/relationships/image" Target="media/image190.jpg"/><Relationship Id="rId223" Type="http://schemas.openxmlformats.org/officeDocument/2006/relationships/image" Target="media/image211.jpg"/><Relationship Id="rId244" Type="http://schemas.openxmlformats.org/officeDocument/2006/relationships/image" Target="media/image232.jpg"/><Relationship Id="rId18" Type="http://schemas.openxmlformats.org/officeDocument/2006/relationships/image" Target="media/image6.jpg"/><Relationship Id="rId39" Type="http://schemas.openxmlformats.org/officeDocument/2006/relationships/image" Target="media/image27.jpg"/><Relationship Id="rId265" Type="http://schemas.openxmlformats.org/officeDocument/2006/relationships/image" Target="media/image253.jpg"/><Relationship Id="rId286" Type="http://schemas.openxmlformats.org/officeDocument/2006/relationships/image" Target="media/image274.jpg"/><Relationship Id="rId50" Type="http://schemas.openxmlformats.org/officeDocument/2006/relationships/image" Target="media/image38.jpg"/><Relationship Id="rId104" Type="http://schemas.openxmlformats.org/officeDocument/2006/relationships/image" Target="media/image92.jpg"/><Relationship Id="rId125" Type="http://schemas.openxmlformats.org/officeDocument/2006/relationships/image" Target="media/image113.jpg"/><Relationship Id="rId146" Type="http://schemas.openxmlformats.org/officeDocument/2006/relationships/image" Target="media/image134.jpg"/><Relationship Id="rId167" Type="http://schemas.openxmlformats.org/officeDocument/2006/relationships/image" Target="media/image155.jpg"/><Relationship Id="rId188" Type="http://schemas.openxmlformats.org/officeDocument/2006/relationships/image" Target="media/image176.jpg"/><Relationship Id="rId71" Type="http://schemas.openxmlformats.org/officeDocument/2006/relationships/image" Target="media/image59.jpg"/><Relationship Id="rId92" Type="http://schemas.openxmlformats.org/officeDocument/2006/relationships/image" Target="media/image80.jpg"/><Relationship Id="rId213" Type="http://schemas.openxmlformats.org/officeDocument/2006/relationships/image" Target="media/image201.jpg"/><Relationship Id="rId234" Type="http://schemas.openxmlformats.org/officeDocument/2006/relationships/image" Target="media/image222.jpg"/><Relationship Id="rId2" Type="http://schemas.openxmlformats.org/officeDocument/2006/relationships/customXml" Target="../customXml/item2.xml"/><Relationship Id="rId29" Type="http://schemas.openxmlformats.org/officeDocument/2006/relationships/image" Target="media/image17.jpg"/><Relationship Id="rId255" Type="http://schemas.openxmlformats.org/officeDocument/2006/relationships/image" Target="media/image243.jpg"/><Relationship Id="rId276" Type="http://schemas.openxmlformats.org/officeDocument/2006/relationships/image" Target="media/image264.jpg"/><Relationship Id="rId40" Type="http://schemas.openxmlformats.org/officeDocument/2006/relationships/image" Target="media/image28.jpg"/><Relationship Id="rId115" Type="http://schemas.openxmlformats.org/officeDocument/2006/relationships/image" Target="media/image103.jpg"/><Relationship Id="rId136" Type="http://schemas.openxmlformats.org/officeDocument/2006/relationships/image" Target="media/image124.jpg"/><Relationship Id="rId157" Type="http://schemas.openxmlformats.org/officeDocument/2006/relationships/image" Target="media/image145.jpg"/><Relationship Id="rId178" Type="http://schemas.openxmlformats.org/officeDocument/2006/relationships/image" Target="media/image166.jpg"/><Relationship Id="rId61" Type="http://schemas.openxmlformats.org/officeDocument/2006/relationships/image" Target="media/image49.jpg"/><Relationship Id="rId82" Type="http://schemas.openxmlformats.org/officeDocument/2006/relationships/image" Target="media/image70.jpg"/><Relationship Id="rId199" Type="http://schemas.openxmlformats.org/officeDocument/2006/relationships/image" Target="media/image187.jpg"/><Relationship Id="rId203" Type="http://schemas.openxmlformats.org/officeDocument/2006/relationships/image" Target="media/image191.jpg"/><Relationship Id="rId19" Type="http://schemas.openxmlformats.org/officeDocument/2006/relationships/image" Target="media/image7.jpg"/><Relationship Id="rId224" Type="http://schemas.openxmlformats.org/officeDocument/2006/relationships/image" Target="media/image212.jpg"/><Relationship Id="rId245" Type="http://schemas.openxmlformats.org/officeDocument/2006/relationships/image" Target="media/image233.jpg"/><Relationship Id="rId266" Type="http://schemas.openxmlformats.org/officeDocument/2006/relationships/image" Target="media/image254.jpg"/><Relationship Id="rId287" Type="http://schemas.openxmlformats.org/officeDocument/2006/relationships/image" Target="media/image275.jpg"/><Relationship Id="rId30" Type="http://schemas.openxmlformats.org/officeDocument/2006/relationships/image" Target="media/image18.jpg"/><Relationship Id="rId105" Type="http://schemas.openxmlformats.org/officeDocument/2006/relationships/image" Target="media/image93.jpg"/><Relationship Id="rId126" Type="http://schemas.openxmlformats.org/officeDocument/2006/relationships/image" Target="media/image114.jpg"/><Relationship Id="rId147" Type="http://schemas.openxmlformats.org/officeDocument/2006/relationships/image" Target="media/image135.jpg"/><Relationship Id="rId168" Type="http://schemas.openxmlformats.org/officeDocument/2006/relationships/image" Target="media/image156.jpg"/><Relationship Id="rId51" Type="http://schemas.openxmlformats.org/officeDocument/2006/relationships/image" Target="media/image39.jpg"/><Relationship Id="rId72" Type="http://schemas.openxmlformats.org/officeDocument/2006/relationships/image" Target="media/image60.jpg"/><Relationship Id="rId93" Type="http://schemas.openxmlformats.org/officeDocument/2006/relationships/image" Target="media/image81.jpg"/><Relationship Id="rId189" Type="http://schemas.openxmlformats.org/officeDocument/2006/relationships/image" Target="media/image177.jpg"/><Relationship Id="rId3" Type="http://schemas.openxmlformats.org/officeDocument/2006/relationships/customXml" Target="../customXml/item3.xml"/><Relationship Id="rId214" Type="http://schemas.openxmlformats.org/officeDocument/2006/relationships/image" Target="media/image202.jpg"/><Relationship Id="rId235" Type="http://schemas.openxmlformats.org/officeDocument/2006/relationships/image" Target="media/image223.jpg"/><Relationship Id="rId256" Type="http://schemas.openxmlformats.org/officeDocument/2006/relationships/image" Target="media/image244.jpg"/><Relationship Id="rId277" Type="http://schemas.openxmlformats.org/officeDocument/2006/relationships/image" Target="media/image265.jpg"/><Relationship Id="rId116" Type="http://schemas.openxmlformats.org/officeDocument/2006/relationships/image" Target="media/image104.jpg"/><Relationship Id="rId137" Type="http://schemas.openxmlformats.org/officeDocument/2006/relationships/image" Target="media/image125.jpg"/><Relationship Id="rId158" Type="http://schemas.openxmlformats.org/officeDocument/2006/relationships/image" Target="media/image146.jpg"/><Relationship Id="rId20" Type="http://schemas.openxmlformats.org/officeDocument/2006/relationships/image" Target="media/image8.jpg"/><Relationship Id="rId41" Type="http://schemas.openxmlformats.org/officeDocument/2006/relationships/image" Target="media/image29.jpg"/><Relationship Id="rId62" Type="http://schemas.openxmlformats.org/officeDocument/2006/relationships/image" Target="media/image50.jpg"/><Relationship Id="rId83" Type="http://schemas.openxmlformats.org/officeDocument/2006/relationships/image" Target="media/image71.jpg"/><Relationship Id="rId179" Type="http://schemas.openxmlformats.org/officeDocument/2006/relationships/image" Target="media/image167.jpg"/><Relationship Id="rId190" Type="http://schemas.openxmlformats.org/officeDocument/2006/relationships/image" Target="media/image178.jpg"/><Relationship Id="rId204" Type="http://schemas.openxmlformats.org/officeDocument/2006/relationships/image" Target="media/image192.jpg"/><Relationship Id="rId225" Type="http://schemas.openxmlformats.org/officeDocument/2006/relationships/image" Target="media/image213.jpg"/><Relationship Id="rId246" Type="http://schemas.openxmlformats.org/officeDocument/2006/relationships/image" Target="media/image234.jpg"/><Relationship Id="rId267" Type="http://schemas.openxmlformats.org/officeDocument/2006/relationships/image" Target="media/image255.jpg"/><Relationship Id="rId288" Type="http://schemas.openxmlformats.org/officeDocument/2006/relationships/image" Target="media/image276.jpg"/><Relationship Id="rId106" Type="http://schemas.openxmlformats.org/officeDocument/2006/relationships/image" Target="media/image94.jpg"/><Relationship Id="rId127" Type="http://schemas.openxmlformats.org/officeDocument/2006/relationships/image" Target="media/image115.jpg"/><Relationship Id="rId10" Type="http://schemas.openxmlformats.org/officeDocument/2006/relationships/webSettings" Target="webSettings.xml"/><Relationship Id="rId31" Type="http://schemas.openxmlformats.org/officeDocument/2006/relationships/image" Target="media/image19.jpg"/><Relationship Id="rId52" Type="http://schemas.openxmlformats.org/officeDocument/2006/relationships/image" Target="media/image40.jpg"/><Relationship Id="rId73" Type="http://schemas.openxmlformats.org/officeDocument/2006/relationships/image" Target="media/image61.jpg"/><Relationship Id="rId94" Type="http://schemas.openxmlformats.org/officeDocument/2006/relationships/image" Target="media/image82.jpg"/><Relationship Id="rId148" Type="http://schemas.openxmlformats.org/officeDocument/2006/relationships/image" Target="media/image136.jpg"/><Relationship Id="rId169" Type="http://schemas.openxmlformats.org/officeDocument/2006/relationships/image" Target="media/image157.jpg"/><Relationship Id="rId4" Type="http://schemas.openxmlformats.org/officeDocument/2006/relationships/customXml" Target="../customXml/item4.xml"/><Relationship Id="rId180" Type="http://schemas.openxmlformats.org/officeDocument/2006/relationships/image" Target="media/image168.jpg"/><Relationship Id="rId215" Type="http://schemas.openxmlformats.org/officeDocument/2006/relationships/image" Target="media/image203.jpg"/><Relationship Id="rId236" Type="http://schemas.openxmlformats.org/officeDocument/2006/relationships/image" Target="media/image224.jpg"/><Relationship Id="rId257" Type="http://schemas.openxmlformats.org/officeDocument/2006/relationships/image" Target="media/image245.jpg"/><Relationship Id="rId278" Type="http://schemas.openxmlformats.org/officeDocument/2006/relationships/image" Target="media/image266.jpeg"/><Relationship Id="rId42" Type="http://schemas.openxmlformats.org/officeDocument/2006/relationships/image" Target="media/image30.jpg"/><Relationship Id="rId84" Type="http://schemas.openxmlformats.org/officeDocument/2006/relationships/image" Target="media/image72.jpg"/><Relationship Id="rId138" Type="http://schemas.openxmlformats.org/officeDocument/2006/relationships/image" Target="media/image126.jpg"/><Relationship Id="rId191" Type="http://schemas.openxmlformats.org/officeDocument/2006/relationships/image" Target="media/image179.jpg"/><Relationship Id="rId205" Type="http://schemas.openxmlformats.org/officeDocument/2006/relationships/image" Target="media/image193.jpg"/><Relationship Id="rId247" Type="http://schemas.openxmlformats.org/officeDocument/2006/relationships/image" Target="media/image235.jpg"/><Relationship Id="rId107" Type="http://schemas.openxmlformats.org/officeDocument/2006/relationships/image" Target="media/image95.jpg"/><Relationship Id="rId289" Type="http://schemas.openxmlformats.org/officeDocument/2006/relationships/image" Target="media/image277.jpg"/><Relationship Id="rId11" Type="http://schemas.openxmlformats.org/officeDocument/2006/relationships/footnotes" Target="footnotes.xml"/><Relationship Id="rId53" Type="http://schemas.openxmlformats.org/officeDocument/2006/relationships/image" Target="media/image41.jpg"/><Relationship Id="rId149" Type="http://schemas.openxmlformats.org/officeDocument/2006/relationships/image" Target="media/image137.jpg"/><Relationship Id="rId95" Type="http://schemas.openxmlformats.org/officeDocument/2006/relationships/image" Target="media/image83.jpg"/><Relationship Id="rId160" Type="http://schemas.openxmlformats.org/officeDocument/2006/relationships/image" Target="media/image148.jpg"/><Relationship Id="rId216" Type="http://schemas.openxmlformats.org/officeDocument/2006/relationships/image" Target="media/image204.jpg"/><Relationship Id="rId258" Type="http://schemas.openxmlformats.org/officeDocument/2006/relationships/image" Target="media/image246.jpg"/><Relationship Id="rId22" Type="http://schemas.openxmlformats.org/officeDocument/2006/relationships/image" Target="media/image10.jpg"/><Relationship Id="rId64" Type="http://schemas.openxmlformats.org/officeDocument/2006/relationships/image" Target="media/image52.jpg"/><Relationship Id="rId118" Type="http://schemas.openxmlformats.org/officeDocument/2006/relationships/image" Target="media/image106.jpg"/><Relationship Id="rId171" Type="http://schemas.openxmlformats.org/officeDocument/2006/relationships/image" Target="media/image159.jpg"/><Relationship Id="rId227" Type="http://schemas.openxmlformats.org/officeDocument/2006/relationships/image" Target="media/image215.jpg"/><Relationship Id="rId269" Type="http://schemas.openxmlformats.org/officeDocument/2006/relationships/image" Target="media/image257.jp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16F732CA58754AEC8875A1BE7F4502B0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ate_x0020_publikimi xmlns="0e656187-b300-4fb0-8bf4-3a50f872073c" xsi:nil="true"/>
    <Nr_x002e__x0020_akti xmlns="0e656187-b300-4fb0-8bf4-3a50f872073c">134</Nr_x002e__x0020_akti>
    <Data_x0020_e_x0020_Krijimit xmlns="0e656187-b300-4fb0-8bf4-3a50f872073c">2025-11-12T12:29:48Z</Data_x0020_e_x0020_Krijimit>
    <URL xmlns="0e656187-b300-4fb0-8bf4-3a50f872073c" xsi:nil="true"/>
    <Institucion_x0020_Pergjegjes xmlns="0e656187-b300-4fb0-8bf4-3a50f872073c">http://qbz.gov.al/resource/authority/legal-institution/48|ministria-e-financave</Institucion_x0020_Pergjegjes>
    <Lloji_x0020_i_x0020_aktit xmlns="0e656187-b300-4fb0-8bf4-3a50f872073c">Akt bazë</Lloji_x0020_i_x0020_aktit>
    <Tipi_x0020_i_x0020_aktit xmlns="0e656187-b300-4fb0-8bf4-3a50f872073c" xsi:nil="true"/>
    <P_x00eb_rshkrimi xmlns="0e656187-b300-4fb0-8bf4-3a50f872073c" xsi:nil="true"/>
    <Data_x0020_e_x0020_FZ xmlns="0e656187-b300-4fb0-8bf4-3a50f872073c" xsi:nil="true"/>
    <Akte_x0020_ekstra xmlns="0e656187-b300-4fb0-8bf4-3a50f872073c">false</Akte_x0020_ekstra>
    <Nr_x002e__x0020_FZ xmlns="0e656187-b300-4fb0-8bf4-3a50f872073c" xsi:nil="true"/>
    <Krijuesi xmlns="0e656187-b300-4fb0-8bf4-3a50f872073c">entela.suli</Krijuesi>
    <Date_x0020_protokolli xmlns="0e656187-b300-4fb0-8bf4-3a50f872073c">2025-11-11T00:00:00Z</Date_x0020_protokolli>
    <Titulli xmlns="0e656187-b300-4fb0-8bf4-3a50f872073c">Për miratimin e manualit të auditimit të brendshëm në sektorin publik</Titulli>
    <Modifikuesi xmlns="0e656187-b300-4fb0-8bf4-3a50f872073c">ermira.bukaci</Modifikuesi>
    <Nr_x002e__x0020_prot_x0020_QBZ xmlns="0e656187-b300-4fb0-8bf4-3a50f872073c">1881/1</Nr_x002e__x0020_prot_x0020_QBZ>
    <Data_x0020_e_x0020_Modifikimit xmlns="0e656187-b300-4fb0-8bf4-3a50f872073c">2025-11-12T14:36:28Z</Data_x0020_e_x0020_Modifikimit>
    <Dekretuar xmlns="0e656187-b300-4fb0-8bf4-3a50f872073c">false</Dekretuar>
    <Data xmlns="0e656187-b300-4fb0-8bf4-3a50f872073c">2025-10-17T00:00:00Z</Data>
    <Nr_x002e__x0020_protokolli_x0020_i_x0020_aktit xmlns="0e656187-b300-4fb0-8bf4-3a50f872073c">14985</Nr_x002e__x0020_protokolli_x0020_i_x0020_aktit>
    <Data_x0020_e_x0020_Aksesimit_x0020_t_x00eb__x0020_Fundit xmlns="0e656187-b300-4fb0-8bf4-3a50f872073c" xsi:nil="true"/>
    <Eligible_x0020_To_x0020_Select xmlns="0e656187-b300-4fb0-8bf4-3a50f872073c">true</Eligible_x0020_To_x0020_Select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Akt ligjor" ma:contentTypeID="0x01010016F732CA58754AEC8875A1BE7F4502B0" ma:contentTypeVersion="1" ma:contentTypeDescription="" ma:contentTypeScope="" ma:versionID="84a7f6b9a9324c93f7c429fe637c4145">
  <xsd:schema xmlns:xsd="http://www.w3.org/2001/XMLSchema" xmlns:p="http://schemas.microsoft.com/office/2006/metadata/properties" xmlns:ns2="0e656187-b300-4fb0-8bf4-3a50f872073c" targetNamespace="http://schemas.microsoft.com/office/2006/metadata/properties" ma:root="true" ma:fieldsID="d82bb511108d8e269345fc9bd5c1ab5b" ns2:_="">
    <xsd:import namespace="0e656187-b300-4fb0-8bf4-3a50f872073c"/>
    <xsd:element name="properties">
      <xsd:complexType>
        <xsd:sequence>
          <xsd:element name="documentManagement">
            <xsd:complexType>
              <xsd:all>
                <xsd:element ref="ns2:Date_x0020_publikimi" minOccurs="0"/>
                <xsd:element ref="ns2:Nr_x002e__x0020_akti"/>
                <xsd:element ref="ns2:Data_x0020_e_x0020_Krijimit" minOccurs="0"/>
                <xsd:element ref="ns2:URL" minOccurs="0"/>
                <xsd:element ref="ns2:Institucion_x0020_Pergjegjes"/>
                <xsd:element ref="ns2:Lloji_x0020_i_x0020_aktit"/>
                <xsd:element ref="ns2:Tipi_x0020_i_x0020_aktit" minOccurs="0"/>
                <xsd:element ref="ns2:P_x00eb_rshkrimi" minOccurs="0"/>
                <xsd:element ref="ns2:Data_x0020_e_x0020_FZ" minOccurs="0"/>
                <xsd:element ref="ns2:Akte_x0020_ekstra" minOccurs="0"/>
                <xsd:element ref="ns2:Nr_x002e__x0020_FZ" minOccurs="0"/>
                <xsd:element ref="ns2:Krijuesi" minOccurs="0"/>
                <xsd:element ref="ns2:Date_x0020_protokolli"/>
                <xsd:element ref="ns2:Titulli"/>
                <xsd:element ref="ns2:Modifikuesi" minOccurs="0"/>
                <xsd:element ref="ns2:Nr_x002e__x0020_prot_x0020_QBZ"/>
                <xsd:element ref="ns2:Data_x0020_e_x0020_Modifikimit" minOccurs="0"/>
                <xsd:element ref="ns2:Dekretuar" minOccurs="0"/>
                <xsd:element ref="ns2:Data"/>
                <xsd:element ref="ns2:Nr_x002e__x0020_protokolli_x0020_i_x0020_aktit"/>
                <xsd:element ref="ns2:Data_x0020_e_x0020_Aksesimit_x0020_t_x00eb__x0020_Fundit" minOccurs="0"/>
                <xsd:element ref="ns2:Eligible_x0020_To_x0020_Select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0e656187-b300-4fb0-8bf4-3a50f872073c" elementFormDefault="qualified">
    <xsd:import namespace="http://schemas.microsoft.com/office/2006/documentManagement/types"/>
    <xsd:element name="Date_x0020_publikimi" ma:index="8" nillable="true" ma:displayName="Date publikimi" ma:format="DateTime" ma:internalName="Date_x0020_publikimi">
      <xsd:simpleType>
        <xsd:restriction base="dms:DateTime">
</xsd:restriction>
      </xsd:simpleType>
    </xsd:element>
    <xsd:element name="Nr_x002e__x0020_akti" ma:index="9" ma:displayName="Nr. akti" ma:internalName="Nr_x002e__x0020_akti">
      <xsd:simpleType>
        <xsd:restriction base="dms:Text">
</xsd:restriction>
      </xsd:simpleType>
    </xsd:element>
    <xsd:element name="Data_x0020_e_x0020_Krijimit" ma:readOnly="true" ma:index="10" nillable="true" ma:displayName="Data e Krijimit" ma:format="DateTime" ma:internalName="Data_x0020_e_x0020_Krijimit">
      <xsd:simpleType>
        <xsd:restriction base="dms:DateTime">
</xsd:restriction>
      </xsd:simpleType>
    </xsd:element>
    <xsd:element name="URL" ma:index="11" nillable="true" ma:displayName="URL" ma:internalName="URL">
      <xsd:simpleType>
        <xsd:restriction base="dms:Text">
</xsd:restriction>
      </xsd:simpleType>
    </xsd:element>
    <xsd:element name="Institucion_x0020_Pergjegjes" ma:index="12" ma:displayName="Institucion Pergjegjes" ma:internalName="Institucion_x0020_Pergjegjes">
      <xsd:simpleType>
        <xsd:restriction base="dms:Text">
</xsd:restriction>
      </xsd:simpleType>
    </xsd:element>
    <xsd:element name="Lloji_x0020_i_x0020_aktit" ma:index="13" ma:displayName="Lloji i aktit" ma:format="Dropdown" ma:internalName="Lloji_x0020_i_x0020_aktit">
      <xsd:simpleType>
        <xsd:restriction base="dms:Choice">
          <xsd:enumeration value="Akt bazë"/>
          <xsd:enumeration value="Akt ndryshues"/>
          <xsd:enumeration value="Akt shfuqizues"/>
          <xsd:enumeration value="Ndreqje gabimi"/>
        </xsd:restriction>
      </xsd:simpleType>
    </xsd:element>
    <xsd:element name="Tipi_x0020_i_x0020_aktit" ma:index="14" nillable="true" ma:displayName="Tipi i aktit" ma:internalName="Tipi_x0020_i_x0020_aktit">
      <xsd:simpleType>
        <xsd:restriction base="dms:Text">
</xsd:restriction>
      </xsd:simpleType>
    </xsd:element>
    <xsd:element name="P_x00eb_rshkrimi" ma:index="15" nillable="true" ma:displayName="Përshkrimi" ma:internalName="P_x00eb_rshkrimi">
      <xsd:simpleType>
        <xsd:restriction base="dms:Note">
</xsd:restriction>
      </xsd:simpleType>
    </xsd:element>
    <xsd:element name="Data_x0020_e_x0020_FZ" ma:index="16" nillable="true" ma:displayName="Data e FZ" ma:format="DateOnly" ma:internalName="Data_x0020_e_x0020_FZ">
      <xsd:simpleType>
        <xsd:restriction base="dms:DateTime">
</xsd:restriction>
      </xsd:simpleType>
    </xsd:element>
    <xsd:element name="Akte_x0020_ekstra" ma:index="17" nillable="true" ma:displayName="Akte ekstra" ma:default="0" ma:internalName="Akte_x0020_ekstra">
      <xsd:simpleType>
        <xsd:restriction base="dms:Boolean">
</xsd:restriction>
      </xsd:simpleType>
    </xsd:element>
    <xsd:element name="Nr_x002e__x0020_FZ" ma:index="18" nillable="true" ma:displayName="Nr. FZ" ma:internalName="Nr_x002e__x0020_FZ">
      <xsd:simpleType>
        <xsd:restriction base="dms:Text">
</xsd:restriction>
      </xsd:simpleType>
    </xsd:element>
    <xsd:element name="Krijuesi" ma:readOnly="true" ma:index="19" nillable="true" ma:displayName="Krijuesi" ma:internalName="Krijuesi">
      <xsd:simpleType>
        <xsd:restriction base="dms:Text">
</xsd:restriction>
      </xsd:simpleType>
    </xsd:element>
    <xsd:element name="Date_x0020_protokolli" ma:index="20" ma:displayName="Date protokolli" ma:format="DateOnly" ma:internalName="Date_x0020_protokolli">
      <xsd:simpleType>
        <xsd:restriction base="dms:DateTime">
</xsd:restriction>
      </xsd:simpleType>
    </xsd:element>
    <xsd:element name="Titulli" ma:index="21" ma:displayName="Titulli" ma:internalName="Titulli">
      <xsd:simpleType>
        <xsd:restriction base="dms:Text">
</xsd:restriction>
      </xsd:simpleType>
    </xsd:element>
    <xsd:element name="Modifikuesi" ma:readOnly="true" ma:index="22" nillable="true" ma:displayName="Modifikuesi" ma:internalName="Modifikuesi">
      <xsd:simpleType>
        <xsd:restriction base="dms:Text">
</xsd:restriction>
      </xsd:simpleType>
    </xsd:element>
    <xsd:element name="Nr_x002e__x0020_prot_x0020_QBZ" ma:index="23" ma:displayName="Nr. prot QBZ" ma:internalName="Nr_x002e__x0020_prot_x0020_QBZ">
      <xsd:simpleType>
        <xsd:restriction base="dms:Text">
</xsd:restriction>
      </xsd:simpleType>
    </xsd:element>
    <xsd:element name="Data_x0020_e_x0020_Modifikimit" ma:readOnly="true" ma:index="24" nillable="true" ma:displayName="Data e Modifikimit" ma:format="DateTime" ma:internalName="Data_x0020_e_x0020_Modifikimit">
      <xsd:simpleType>
        <xsd:restriction base="dms:DateTime">
</xsd:restriction>
      </xsd:simpleType>
    </xsd:element>
    <xsd:element name="Dekretuar" ma:index="25" nillable="true" ma:displayName="Dekretuar" ma:default="0" ma:internalName="Dekretuar">
      <xsd:simpleType>
        <xsd:restriction base="dms:Boolean">
</xsd:restriction>
      </xsd:simpleType>
    </xsd:element>
    <xsd:element name="Data" ma:index="26" ma:displayName="Data" ma:format="DateOnly" ma:internalName="Data">
      <xsd:simpleType>
        <xsd:restriction base="dms:DateTime">
</xsd:restriction>
      </xsd:simpleType>
    </xsd:element>
    <xsd:element name="Nr_x002e__x0020_protokolli_x0020_i_x0020_aktit" ma:index="27" ma:displayName="Nr. protokolli i aktit" ma:internalName="Nr_x002e__x0020_protokolli_x0020_i_x0020_aktit">
      <xsd:simpleType>
        <xsd:restriction base="dms:Text">
</xsd:restriction>
      </xsd:simpleType>
    </xsd:element>
    <xsd:element name="Data_x0020_e_x0020_Aksesimit_x0020_t_x00eb__x0020_Fundit" ma:readOnly="true" ma:index="28" nillable="true" ma:displayName="Data e Aksesimit të Fundit" ma:format="DateTime" ma:internalName="Data_x0020_e_x0020_Aksesimit_x0020_t_x00eb__x0020_Fundit">
      <xsd:simpleType>
        <xsd:restriction base="dms:DateTime">
</xsd:restriction>
      </xsd:simpleType>
    </xsd:element>
    <xsd:element name="Eligible_x0020_To_x0020_Select" ma:index="29" nillable="true" ma:displayName="Eligible To Select" ma:default="0" ma:internalName="Eligible_x0020_To_x0020_Select">
      <xsd:simpleType>
        <xsd:restriction base="dms:Boolean">
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-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/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BC8EE8D7-B3D8-4C88-8B67-3B308F1681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.xml><?xml version="1.0" encoding="utf-8"?>
<ds:datastoreItem xmlns:ds="http://schemas.openxmlformats.org/officeDocument/2006/customXml" ds:itemID="{1C743A6A-8BAA-4B6A-A642-BF14F6A99D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A7AAF6-60DE-408C-B93F-7243E80FFB8B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http://schemas.openxmlformats.org/package/2006/metadata/core-properties"/>
    <ds:schemaRef ds:uri="0e656187-b300-4fb0-8bf4-3a50f872073c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4619A002-CC9E-437C-AB1E-BB23F1148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656187-b300-4fb0-8bf4-3a50f872073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5.xml><?xml version="1.0" encoding="utf-8"?>
<ds:datastoreItem xmlns:ds="http://schemas.openxmlformats.org/officeDocument/2006/customXml" ds:itemID="{70407925-9AEF-4555-B5B8-B8643F3308C9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1AA3C095-C1DB-435F-8E50-305908E16D2E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6cf46c2e-64e9-484b-aa4e-3ffc4469b01c}" enabled="1" method="Privileged" siteId="{f5d8b812-606a-42ba-8cf9-3371cfe29c72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14</TotalTime>
  <Pages>274</Pages>
  <Words>218</Words>
  <Characters>1249</Characters>
  <Application>Microsoft Office Word</Application>
  <DocSecurity>0</DocSecurity>
  <Lines>10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>DPB</Company>
  <LinksUpToDate>false</LinksUpToDate>
  <CharactersWithSpaces>1465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Egla Buzi</dc:creator>
  <cp:lastModifiedBy>Alma Lisaku</cp:lastModifiedBy>
  <cp:revision>5</cp:revision>
  <cp:lastPrinted>2025-10-16T07:52:00Z</cp:lastPrinted>
  <dcterms:created xsi:type="dcterms:W3CDTF">2025-11-12T12:13:00Z</dcterms:created>
  <dcterms:modified xsi:type="dcterms:W3CDTF">2025-11-13T08:28:00Z</dcterms:modified>
  <cp:version>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GrammarlyDocumentId">
    <vt:lpwstr>d3ec3472fa4459ffc5a77509ae910637cff2a929d3c1816b7cdab6e3e2e8cea7</vt:lpwstr>
  </property>
  <property fmtid="{D5CDD505-2E9C-101B-9397-08002B2CF9AE}" pid="3" name="ContentTypeId">
    <vt:lpwstr>0x01010071622EAFB38BE84D906805A79352774D</vt:lpwstr>
  </property>
</Properties>
</file>