
<file path=[Content_Types].xml><?xml version="1.0" encoding="utf-8"?>
<Types xmlns="http://schemas.openxmlformats.org/package/2006/content-types">
  <Default Extension="emf" ContentType="image/x-emf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customXml/itemProps12.xml" ContentType="application/vnd.openxmlformats-officedocument.customXmlProperties+xml"/>
  <Override PartName="/customXml/itemProps13.xml" ContentType="application/vnd.openxmlformats-officedocument.customXmlProperties+xml"/>
  <Override PartName="/customXml/itemProps14.xml" ContentType="application/vnd.openxmlformats-officedocument.customXmlProperties+xml"/>
  <Override PartName="/customXml/itemProps15.xml" ContentType="application/vnd.openxmlformats-officedocument.customXmlProperties+xml"/>
  <Override PartName="/customXml/itemProps16.xml" ContentType="application/vnd.openxmlformats-officedocument.customXmlProperties+xml"/>
  <Override PartName="/customXml/itemProps17.xml" ContentType="application/vnd.openxmlformats-officedocument.customXmlProperties+xml"/>
  <Override PartName="/customXml/itemProps18.xml" ContentType="application/vnd.openxmlformats-officedocument.customXmlProperties+xml"/>
  <Override PartName="/customXml/itemProps19.xml" ContentType="application/vnd.openxmlformats-officedocument.customXmlProperties+xml"/>
  <Override PartName="/customXml/itemProps20.xml" ContentType="application/vnd.openxmlformats-officedocument.customXmlProperties+xml"/>
  <Override PartName="/customXml/itemProps21.xml" ContentType="application/vnd.openxmlformats-officedocument.customXmlProperties+xml"/>
  <Override PartName="/customXml/itemProps22.xml" ContentType="application/vnd.openxmlformats-officedocument.customXmlProperties+xml"/>
  <Override PartName="/customXml/itemProps23.xml" ContentType="application/vnd.openxmlformats-officedocument.customXmlProperties+xml"/>
  <Override PartName="/customXml/itemProps24.xml" ContentType="application/vnd.openxmlformats-officedocument.customXmlProperties+xml"/>
  <Override PartName="/customXml/itemProps25.xml" ContentType="application/vnd.openxmlformats-officedocument.customXmlProperties+xml"/>
  <Override PartName="/customXml/itemProps26.xml" ContentType="application/vnd.openxmlformats-officedocument.customXmlProperties+xml"/>
  <Override PartName="/customXml/itemProps27.xml" ContentType="application/vnd.openxmlformats-officedocument.customXmlProperties+xml"/>
  <Override PartName="/customXml/itemProps28.xml" ContentType="application/vnd.openxmlformats-officedocument.customXmlProperties+xml"/>
  <Override PartName="/customXml/itemProps29.xml" ContentType="application/vnd.openxmlformats-officedocument.customXmlProperties+xml"/>
  <Override PartName="/customXml/itemProps30.xml" ContentType="application/vnd.openxmlformats-officedocument.customXmlProperties+xml"/>
  <Override PartName="/customXml/itemProps31.xml" ContentType="application/vnd.openxmlformats-officedocument.customXmlProperties+xml"/>
  <Override PartName="/customXml/itemProps32.xml" ContentType="application/vnd.openxmlformats-officedocument.customXmlProperties+xml"/>
  <Override PartName="/customXml/itemProps33.xml" ContentType="application/vnd.openxmlformats-officedocument.customXmlProperties+xml"/>
  <Override PartName="/customXml/itemProps34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body>
    <w:p w14:paraId="0765B100" w14:textId="77777777" w:rsidR="00652F46" w:rsidRPr="001250CD" w:rsidRDefault="00652F46" w:rsidP="00652F46">
      <w:pPr>
        <w:autoSpaceDE w:val="0"/>
        <w:autoSpaceDN w:val="0"/>
        <w:adjustRightInd w:val="0"/>
        <w:ind w:firstLine="284"/>
        <w:jc w:val="center"/>
        <w:rPr>
          <w:rFonts w:ascii="Garamond" w:eastAsia="Calibri" w:hAnsi="Garamond"/>
          <w:b/>
          <w:color w:val="000000"/>
        </w:rPr>
      </w:pPr>
      <w:r w:rsidRPr="001250CD">
        <w:rPr>
          <w:rFonts w:ascii="Garamond" w:eastAsia="Calibri" w:hAnsi="Garamond"/>
          <w:b/>
          <w:color w:val="000000"/>
        </w:rPr>
        <w:t>VENDIM</w:t>
      </w:r>
    </w:p>
    <w:p w14:paraId="6344069E" w14:textId="5237B26B" w:rsidR="00652F46" w:rsidRPr="001250CD" w:rsidRDefault="00652F46" w:rsidP="00652F46">
      <w:pPr>
        <w:autoSpaceDE w:val="0"/>
        <w:autoSpaceDN w:val="0"/>
        <w:adjustRightInd w:val="0"/>
        <w:ind w:firstLine="284"/>
        <w:jc w:val="center"/>
        <w:rPr>
          <w:rFonts w:ascii="Garamond" w:eastAsia="Calibri" w:hAnsi="Garamond"/>
          <w:b/>
          <w:color w:val="000000"/>
        </w:rPr>
      </w:pPr>
      <w:r w:rsidRPr="001250CD">
        <w:rPr>
          <w:rFonts w:ascii="Garamond" w:eastAsia="Calibri" w:hAnsi="Garamond"/>
          <w:b/>
          <w:color w:val="000000"/>
        </w:rPr>
        <w:t>Nr. 102, datë 27.5.2024</w:t>
      </w:r>
    </w:p>
    <w:p w14:paraId="43BECF63" w14:textId="77777777" w:rsidR="00652F46" w:rsidRPr="001250CD" w:rsidRDefault="00652F46" w:rsidP="00652F46">
      <w:pPr>
        <w:autoSpaceDE w:val="0"/>
        <w:autoSpaceDN w:val="0"/>
        <w:adjustRightInd w:val="0"/>
        <w:ind w:firstLine="284"/>
        <w:jc w:val="center"/>
        <w:rPr>
          <w:rFonts w:ascii="Garamond" w:eastAsia="Calibri" w:hAnsi="Garamond"/>
          <w:b/>
          <w:color w:val="000000"/>
        </w:rPr>
      </w:pPr>
    </w:p>
    <w:p w14:paraId="0A26E9B3" w14:textId="54DEC477" w:rsidR="00652F46" w:rsidRPr="001250CD" w:rsidRDefault="00652F46" w:rsidP="00652F46">
      <w:pPr>
        <w:autoSpaceDE w:val="0"/>
        <w:autoSpaceDN w:val="0"/>
        <w:adjustRightInd w:val="0"/>
        <w:ind w:firstLine="284"/>
        <w:jc w:val="center"/>
        <w:rPr>
          <w:rFonts w:ascii="Garamond" w:eastAsia="Calibri" w:hAnsi="Garamond"/>
          <w:b/>
          <w:color w:val="000000"/>
        </w:rPr>
      </w:pPr>
      <w:r w:rsidRPr="001250CD">
        <w:rPr>
          <w:rFonts w:ascii="Garamond" w:eastAsia="Calibri" w:hAnsi="Garamond"/>
          <w:b/>
          <w:color w:val="000000"/>
        </w:rPr>
        <w:t xml:space="preserve">MBI MIRATIMIN E LISTËS SË TARIFAVE TË </w:t>
      </w:r>
      <w:proofErr w:type="spellStart"/>
      <w:r w:rsidRPr="001250CD">
        <w:rPr>
          <w:rFonts w:ascii="Garamond" w:eastAsia="Calibri" w:hAnsi="Garamond"/>
          <w:b/>
          <w:color w:val="000000"/>
        </w:rPr>
        <w:t>ALPEX</w:t>
      </w:r>
      <w:proofErr w:type="spellEnd"/>
      <w:r w:rsidR="00555D8E">
        <w:rPr>
          <w:rFonts w:ascii="Garamond" w:eastAsia="Calibri" w:hAnsi="Garamond"/>
          <w:b/>
          <w:color w:val="000000"/>
        </w:rPr>
        <w:t>-it</w:t>
      </w:r>
      <w:r w:rsidRPr="001250CD">
        <w:rPr>
          <w:rFonts w:ascii="Garamond" w:eastAsia="Calibri" w:hAnsi="Garamond"/>
          <w:b/>
          <w:color w:val="000000"/>
        </w:rPr>
        <w:t xml:space="preserve"> PËR TREGUN BRENDA SË NJËJTËS DITË</w:t>
      </w:r>
    </w:p>
    <w:p w14:paraId="11E03E9D" w14:textId="77777777" w:rsidR="00652F46" w:rsidRPr="001250CD" w:rsidRDefault="00652F46" w:rsidP="00652F46">
      <w:pPr>
        <w:autoSpaceDE w:val="0"/>
        <w:autoSpaceDN w:val="0"/>
        <w:adjustRightInd w:val="0"/>
        <w:ind w:firstLine="284"/>
        <w:jc w:val="center"/>
        <w:rPr>
          <w:rFonts w:ascii="Garamond" w:eastAsia="Calibri" w:hAnsi="Garamond"/>
          <w:b/>
          <w:color w:val="000000"/>
        </w:rPr>
      </w:pPr>
    </w:p>
    <w:p w14:paraId="62CEC48E" w14:textId="58F184AA" w:rsidR="00652F46" w:rsidRPr="001250CD" w:rsidRDefault="00652F46" w:rsidP="00652F46">
      <w:pPr>
        <w:autoSpaceDE w:val="0"/>
        <w:autoSpaceDN w:val="0"/>
        <w:adjustRightInd w:val="0"/>
        <w:ind w:firstLine="284"/>
        <w:jc w:val="both"/>
        <w:rPr>
          <w:rFonts w:ascii="Garamond" w:eastAsia="Calibri" w:hAnsi="Garamond"/>
          <w:color w:val="000000"/>
        </w:rPr>
      </w:pPr>
      <w:r w:rsidRPr="001250CD">
        <w:rPr>
          <w:rFonts w:ascii="Garamond" w:eastAsia="Calibri" w:hAnsi="Garamond"/>
          <w:color w:val="000000"/>
        </w:rPr>
        <w:t>Në mbështetje të nenit 16 të ligjit nr. 43/2015</w:t>
      </w:r>
      <w:r w:rsidR="000B5106">
        <w:rPr>
          <w:rFonts w:ascii="Garamond" w:eastAsia="Calibri" w:hAnsi="Garamond"/>
          <w:color w:val="000000"/>
        </w:rPr>
        <w:t>,</w:t>
      </w:r>
      <w:r w:rsidRPr="001250CD">
        <w:rPr>
          <w:rFonts w:ascii="Garamond" w:eastAsia="Calibri" w:hAnsi="Garamond"/>
          <w:color w:val="000000"/>
        </w:rPr>
        <w:t xml:space="preserve"> “Për sektorin e energjisë elektrike”</w:t>
      </w:r>
      <w:r w:rsidR="000B5106">
        <w:rPr>
          <w:rFonts w:ascii="Garamond" w:eastAsia="Calibri" w:hAnsi="Garamond"/>
          <w:color w:val="000000"/>
        </w:rPr>
        <w:t>,</w:t>
      </w:r>
      <w:r w:rsidRPr="001250CD">
        <w:rPr>
          <w:rFonts w:ascii="Garamond" w:eastAsia="Calibri" w:hAnsi="Garamond"/>
          <w:color w:val="000000"/>
        </w:rPr>
        <w:t xml:space="preserve"> </w:t>
      </w:r>
      <w:r w:rsidR="000B5106">
        <w:rPr>
          <w:rFonts w:ascii="Garamond" w:eastAsia="Calibri" w:hAnsi="Garamond"/>
          <w:color w:val="000000"/>
        </w:rPr>
        <w:t>të</w:t>
      </w:r>
      <w:r w:rsidRPr="001250CD">
        <w:rPr>
          <w:rFonts w:ascii="Garamond" w:eastAsia="Calibri" w:hAnsi="Garamond"/>
          <w:color w:val="000000"/>
        </w:rPr>
        <w:t xml:space="preserve"> ndryshuar; nënpikës 3.5 të pikës 3 të Modelit Të Tregut Të Energjisë Elektrike, miratuar me </w:t>
      </w:r>
      <w:r w:rsidR="00650A8F" w:rsidRPr="001250CD">
        <w:rPr>
          <w:rFonts w:ascii="Garamond" w:eastAsia="Calibri" w:hAnsi="Garamond"/>
          <w:color w:val="000000"/>
        </w:rPr>
        <w:t xml:space="preserve">vendimin </w:t>
      </w:r>
      <w:r w:rsidRPr="001250CD">
        <w:rPr>
          <w:rFonts w:ascii="Garamond" w:eastAsia="Calibri" w:hAnsi="Garamond"/>
          <w:color w:val="000000"/>
        </w:rPr>
        <w:t>e Këshillit të Ministrave (</w:t>
      </w:r>
      <w:proofErr w:type="spellStart"/>
      <w:r w:rsidRPr="001250CD">
        <w:rPr>
          <w:rFonts w:ascii="Garamond" w:eastAsia="Calibri" w:hAnsi="Garamond"/>
          <w:color w:val="000000"/>
        </w:rPr>
        <w:t>VKM</w:t>
      </w:r>
      <w:proofErr w:type="spellEnd"/>
      <w:r w:rsidRPr="001250CD">
        <w:rPr>
          <w:rFonts w:ascii="Garamond" w:eastAsia="Calibri" w:hAnsi="Garamond"/>
          <w:color w:val="000000"/>
        </w:rPr>
        <w:t>) nr. 519, datë 13.7.2016</w:t>
      </w:r>
      <w:r w:rsidR="000B5106">
        <w:rPr>
          <w:rFonts w:ascii="Garamond" w:eastAsia="Calibri" w:hAnsi="Garamond"/>
          <w:color w:val="000000"/>
        </w:rPr>
        <w:t>,</w:t>
      </w:r>
      <w:r w:rsidRPr="001250CD">
        <w:rPr>
          <w:rFonts w:ascii="Garamond" w:eastAsia="Calibri" w:hAnsi="Garamond"/>
          <w:color w:val="000000"/>
        </w:rPr>
        <w:t xml:space="preserve"> “Për miratimin e modelit të tregut të energjisë elektrike”</w:t>
      </w:r>
      <w:r w:rsidR="00650A8F">
        <w:rPr>
          <w:rFonts w:ascii="Garamond" w:eastAsia="Calibri" w:hAnsi="Garamond"/>
          <w:color w:val="000000"/>
        </w:rPr>
        <w:t>,</w:t>
      </w:r>
      <w:r w:rsidRPr="001250CD">
        <w:rPr>
          <w:rFonts w:ascii="Garamond" w:eastAsia="Calibri" w:hAnsi="Garamond"/>
          <w:color w:val="000000"/>
        </w:rPr>
        <w:t xml:space="preserve"> </w:t>
      </w:r>
      <w:r w:rsidR="00650A8F">
        <w:rPr>
          <w:rFonts w:ascii="Garamond" w:eastAsia="Calibri" w:hAnsi="Garamond"/>
          <w:color w:val="000000"/>
        </w:rPr>
        <w:t>të</w:t>
      </w:r>
      <w:r w:rsidR="00650A8F" w:rsidRPr="001250CD">
        <w:rPr>
          <w:rFonts w:ascii="Garamond" w:eastAsia="Calibri" w:hAnsi="Garamond"/>
          <w:color w:val="000000"/>
        </w:rPr>
        <w:t xml:space="preserve"> </w:t>
      </w:r>
      <w:r w:rsidRPr="001250CD">
        <w:rPr>
          <w:rFonts w:ascii="Garamond" w:eastAsia="Calibri" w:hAnsi="Garamond"/>
          <w:color w:val="000000"/>
        </w:rPr>
        <w:t>ndryshuar; nenit 3</w:t>
      </w:r>
      <w:r w:rsidR="00650A8F">
        <w:rPr>
          <w:rFonts w:ascii="Garamond" w:eastAsia="Calibri" w:hAnsi="Garamond"/>
          <w:color w:val="000000"/>
        </w:rPr>
        <w:t>,</w:t>
      </w:r>
      <w:r w:rsidRPr="001250CD">
        <w:rPr>
          <w:rFonts w:ascii="Garamond" w:eastAsia="Calibri" w:hAnsi="Garamond"/>
          <w:color w:val="000000"/>
        </w:rPr>
        <w:t xml:space="preserve"> pika 8</w:t>
      </w:r>
      <w:r w:rsidR="00650A8F">
        <w:rPr>
          <w:rFonts w:ascii="Garamond" w:eastAsia="Calibri" w:hAnsi="Garamond"/>
          <w:color w:val="000000"/>
        </w:rPr>
        <w:t>,</w:t>
      </w:r>
      <w:r w:rsidRPr="001250CD">
        <w:rPr>
          <w:rFonts w:ascii="Garamond" w:eastAsia="Calibri" w:hAnsi="Garamond"/>
          <w:color w:val="000000"/>
        </w:rPr>
        <w:t xml:space="preserve"> të </w:t>
      </w:r>
      <w:r w:rsidR="00650A8F">
        <w:rPr>
          <w:rFonts w:ascii="Garamond" w:eastAsia="Calibri" w:hAnsi="Garamond"/>
          <w:color w:val="000000"/>
        </w:rPr>
        <w:t>“</w:t>
      </w:r>
      <w:r w:rsidRPr="001250CD">
        <w:rPr>
          <w:rFonts w:ascii="Garamond" w:eastAsia="Calibri" w:hAnsi="Garamond"/>
          <w:color w:val="000000"/>
        </w:rPr>
        <w:t xml:space="preserve">Rregullores së kërkesave dhe </w:t>
      </w:r>
      <w:r w:rsidR="00B13ADF" w:rsidRPr="001250CD">
        <w:rPr>
          <w:rFonts w:ascii="Garamond" w:eastAsia="Calibri" w:hAnsi="Garamond"/>
          <w:color w:val="000000"/>
        </w:rPr>
        <w:t>procedurave</w:t>
      </w:r>
      <w:r w:rsidRPr="001250CD">
        <w:rPr>
          <w:rFonts w:ascii="Garamond" w:eastAsia="Calibri" w:hAnsi="Garamond"/>
          <w:color w:val="000000"/>
        </w:rPr>
        <w:t xml:space="preserve"> për përcaktimin e Operatorit të Emëruar të Energjisë Elektrike (</w:t>
      </w:r>
      <w:proofErr w:type="spellStart"/>
      <w:r w:rsidRPr="001250CD">
        <w:rPr>
          <w:rFonts w:ascii="Garamond" w:eastAsia="Calibri" w:hAnsi="Garamond"/>
          <w:color w:val="000000"/>
        </w:rPr>
        <w:t>NEMO</w:t>
      </w:r>
      <w:proofErr w:type="spellEnd"/>
      <w:r w:rsidRPr="001250CD">
        <w:rPr>
          <w:rFonts w:ascii="Garamond" w:eastAsia="Calibri" w:hAnsi="Garamond"/>
          <w:color w:val="000000"/>
        </w:rPr>
        <w:t>)</w:t>
      </w:r>
      <w:r w:rsidR="00065332">
        <w:rPr>
          <w:rFonts w:ascii="Garamond" w:eastAsia="Calibri" w:hAnsi="Garamond"/>
          <w:color w:val="000000"/>
        </w:rPr>
        <w:t>,</w:t>
      </w:r>
      <w:r w:rsidRPr="001250CD">
        <w:rPr>
          <w:rFonts w:ascii="Garamond" w:eastAsia="Calibri" w:hAnsi="Garamond"/>
          <w:color w:val="000000"/>
        </w:rPr>
        <w:t xml:space="preserve"> si dhe rolet e përgjegjësitë e </w:t>
      </w:r>
      <w:proofErr w:type="spellStart"/>
      <w:r w:rsidRPr="001250CD">
        <w:rPr>
          <w:rFonts w:ascii="Garamond" w:eastAsia="Calibri" w:hAnsi="Garamond"/>
          <w:color w:val="000000"/>
        </w:rPr>
        <w:t>NEMO</w:t>
      </w:r>
      <w:proofErr w:type="spellEnd"/>
      <w:r w:rsidR="00B13ADF">
        <w:rPr>
          <w:rFonts w:ascii="Garamond" w:eastAsia="Calibri" w:hAnsi="Garamond"/>
          <w:color w:val="000000"/>
        </w:rPr>
        <w:t>-s</w:t>
      </w:r>
      <w:r w:rsidRPr="001250CD">
        <w:rPr>
          <w:rFonts w:ascii="Garamond" w:eastAsia="Calibri" w:hAnsi="Garamond"/>
          <w:color w:val="000000"/>
        </w:rPr>
        <w:t xml:space="preserve"> dhe Operatorit të Sistemit të Transmetimit të Energjisë në tregun e bashkuar</w:t>
      </w:r>
      <w:r w:rsidR="00650A8F">
        <w:rPr>
          <w:rFonts w:ascii="Garamond" w:eastAsia="Calibri" w:hAnsi="Garamond"/>
          <w:color w:val="000000"/>
        </w:rPr>
        <w:t>”</w:t>
      </w:r>
      <w:r w:rsidRPr="001250CD">
        <w:rPr>
          <w:rFonts w:ascii="Garamond" w:eastAsia="Calibri" w:hAnsi="Garamond"/>
          <w:color w:val="000000"/>
        </w:rPr>
        <w:t xml:space="preserve">, miratuar me vendimin e </w:t>
      </w:r>
      <w:r w:rsidR="00650A8F" w:rsidRPr="001250CD">
        <w:rPr>
          <w:rFonts w:ascii="Garamond" w:eastAsia="Calibri" w:hAnsi="Garamond"/>
          <w:color w:val="000000"/>
        </w:rPr>
        <w:t xml:space="preserve">Bordit </w:t>
      </w:r>
      <w:r w:rsidRPr="001250CD">
        <w:rPr>
          <w:rFonts w:ascii="Garamond" w:eastAsia="Calibri" w:hAnsi="Garamond"/>
          <w:color w:val="000000"/>
        </w:rPr>
        <w:t xml:space="preserve">të Entit Rregullator të Energjisë (ERE) nr. 40, datë 6.3.2020; </w:t>
      </w:r>
      <w:r w:rsidR="00650A8F" w:rsidRPr="001250CD">
        <w:rPr>
          <w:rFonts w:ascii="Garamond" w:eastAsia="Calibri" w:hAnsi="Garamond"/>
          <w:color w:val="000000"/>
        </w:rPr>
        <w:t xml:space="preserve">kreu </w:t>
      </w:r>
      <w:proofErr w:type="spellStart"/>
      <w:r w:rsidRPr="001250CD">
        <w:rPr>
          <w:rFonts w:ascii="Garamond" w:eastAsia="Calibri" w:hAnsi="Garamond"/>
          <w:color w:val="000000"/>
        </w:rPr>
        <w:t>B.4</w:t>
      </w:r>
      <w:proofErr w:type="spellEnd"/>
      <w:r w:rsidRPr="001250CD">
        <w:rPr>
          <w:rFonts w:ascii="Garamond" w:eastAsia="Calibri" w:hAnsi="Garamond"/>
          <w:color w:val="000000"/>
        </w:rPr>
        <w:t xml:space="preserve"> “Detyrimet e palëve”, </w:t>
      </w:r>
      <w:r w:rsidR="000B5106" w:rsidRPr="001250CD">
        <w:rPr>
          <w:rFonts w:ascii="Garamond" w:eastAsia="Calibri" w:hAnsi="Garamond"/>
          <w:color w:val="000000"/>
        </w:rPr>
        <w:t>germa</w:t>
      </w:r>
      <w:r w:rsidRPr="001250CD">
        <w:rPr>
          <w:rFonts w:ascii="Garamond" w:eastAsia="Calibri" w:hAnsi="Garamond"/>
          <w:color w:val="000000"/>
        </w:rPr>
        <w:t xml:space="preserve"> </w:t>
      </w:r>
      <w:proofErr w:type="spellStart"/>
      <w:r w:rsidRPr="001250CD">
        <w:rPr>
          <w:rFonts w:ascii="Garamond" w:eastAsia="Calibri" w:hAnsi="Garamond"/>
          <w:color w:val="000000"/>
        </w:rPr>
        <w:t>B.4.5.6</w:t>
      </w:r>
      <w:proofErr w:type="spellEnd"/>
      <w:r w:rsidRPr="001250CD">
        <w:rPr>
          <w:rFonts w:ascii="Garamond" w:eastAsia="Calibri" w:hAnsi="Garamond"/>
          <w:color w:val="000000"/>
        </w:rPr>
        <w:t xml:space="preserve">. të “Rregullave të </w:t>
      </w:r>
      <w:r w:rsidR="00650A8F" w:rsidRPr="001250CD">
        <w:rPr>
          <w:rFonts w:ascii="Garamond" w:eastAsia="Calibri" w:hAnsi="Garamond"/>
          <w:color w:val="000000"/>
        </w:rPr>
        <w:t xml:space="preserve">Tregut të Energjisë Elektrike </w:t>
      </w:r>
      <w:r w:rsidRPr="001250CD">
        <w:rPr>
          <w:rFonts w:ascii="Garamond" w:eastAsia="Calibri" w:hAnsi="Garamond"/>
          <w:color w:val="000000"/>
        </w:rPr>
        <w:t xml:space="preserve">(rregullat e </w:t>
      </w:r>
      <w:proofErr w:type="spellStart"/>
      <w:r w:rsidRPr="001250CD">
        <w:rPr>
          <w:rFonts w:ascii="Garamond" w:eastAsia="Calibri" w:hAnsi="Garamond"/>
          <w:color w:val="000000"/>
        </w:rPr>
        <w:t>ALPEX</w:t>
      </w:r>
      <w:proofErr w:type="spellEnd"/>
      <w:r w:rsidR="00555D8E">
        <w:rPr>
          <w:rFonts w:ascii="Garamond" w:eastAsia="Calibri" w:hAnsi="Garamond"/>
          <w:color w:val="000000"/>
        </w:rPr>
        <w:t>-it</w:t>
      </w:r>
      <w:r w:rsidRPr="001250CD">
        <w:rPr>
          <w:rFonts w:ascii="Garamond" w:eastAsia="Calibri" w:hAnsi="Garamond"/>
          <w:color w:val="000000"/>
        </w:rPr>
        <w:t xml:space="preserve">, përkufizimet, procedura e tregtimit si dhe procedura e </w:t>
      </w:r>
      <w:proofErr w:type="spellStart"/>
      <w:r w:rsidRPr="001250CD">
        <w:rPr>
          <w:rFonts w:ascii="Garamond" w:eastAsia="Calibri" w:hAnsi="Garamond"/>
          <w:color w:val="000000"/>
        </w:rPr>
        <w:t>klerimit</w:t>
      </w:r>
      <w:proofErr w:type="spellEnd"/>
      <w:r w:rsidRPr="001250CD">
        <w:rPr>
          <w:rFonts w:ascii="Garamond" w:eastAsia="Calibri" w:hAnsi="Garamond"/>
          <w:color w:val="000000"/>
        </w:rPr>
        <w:t xml:space="preserve"> dhe shlyerjes)”, miratuar me vendimin e </w:t>
      </w:r>
      <w:r w:rsidR="00650A8F" w:rsidRPr="001250CD">
        <w:rPr>
          <w:rFonts w:ascii="Garamond" w:eastAsia="Calibri" w:hAnsi="Garamond"/>
          <w:color w:val="000000"/>
        </w:rPr>
        <w:t xml:space="preserve">Bordit </w:t>
      </w:r>
      <w:r w:rsidRPr="001250CD">
        <w:rPr>
          <w:rFonts w:ascii="Garamond" w:eastAsia="Calibri" w:hAnsi="Garamond"/>
          <w:color w:val="000000"/>
        </w:rPr>
        <w:t xml:space="preserve">të ERE-s nr. 347, datë 27.12.2022, </w:t>
      </w:r>
      <w:r w:rsidR="00650A8F">
        <w:rPr>
          <w:rFonts w:ascii="Garamond" w:eastAsia="Calibri" w:hAnsi="Garamond"/>
          <w:color w:val="000000"/>
        </w:rPr>
        <w:t>të</w:t>
      </w:r>
      <w:r w:rsidR="00650A8F" w:rsidRPr="001250CD">
        <w:rPr>
          <w:rFonts w:ascii="Garamond" w:eastAsia="Calibri" w:hAnsi="Garamond"/>
          <w:color w:val="000000"/>
        </w:rPr>
        <w:t xml:space="preserve"> </w:t>
      </w:r>
      <w:r w:rsidRPr="001250CD">
        <w:rPr>
          <w:rFonts w:ascii="Garamond" w:eastAsia="Calibri" w:hAnsi="Garamond"/>
          <w:color w:val="000000"/>
        </w:rPr>
        <w:t>ndryshuar;</w:t>
      </w:r>
      <w:r w:rsidRPr="001250CD">
        <w:rPr>
          <w:rFonts w:ascii="Garamond" w:eastAsia="Calibri" w:hAnsi="Garamond"/>
          <w:b/>
          <w:color w:val="000000"/>
        </w:rPr>
        <w:t xml:space="preserve"> </w:t>
      </w:r>
      <w:r w:rsidRPr="001250CD">
        <w:rPr>
          <w:rFonts w:ascii="Garamond" w:eastAsia="Calibri" w:hAnsi="Garamond"/>
          <w:color w:val="000000"/>
        </w:rPr>
        <w:t xml:space="preserve">neneve 15 dhe 21 të </w:t>
      </w:r>
      <w:r w:rsidR="00650A8F">
        <w:rPr>
          <w:rFonts w:ascii="Garamond" w:eastAsia="Calibri" w:hAnsi="Garamond"/>
          <w:color w:val="000000"/>
        </w:rPr>
        <w:t>“</w:t>
      </w:r>
      <w:r w:rsidRPr="001250CD">
        <w:rPr>
          <w:rFonts w:ascii="Garamond" w:eastAsia="Calibri" w:hAnsi="Garamond"/>
          <w:color w:val="000000"/>
        </w:rPr>
        <w:t>Rregullores për organizimin, funksionimin dhe procedurat e ERE-s</w:t>
      </w:r>
      <w:r w:rsidR="00650A8F">
        <w:rPr>
          <w:rFonts w:ascii="Garamond" w:eastAsia="Calibri" w:hAnsi="Garamond"/>
          <w:color w:val="000000"/>
        </w:rPr>
        <w:t>”</w:t>
      </w:r>
      <w:r w:rsidRPr="001250CD">
        <w:rPr>
          <w:rFonts w:ascii="Garamond" w:eastAsia="Calibri" w:hAnsi="Garamond"/>
          <w:color w:val="000000"/>
        </w:rPr>
        <w:t xml:space="preserve">, miratuar me vendimin e </w:t>
      </w:r>
      <w:r w:rsidR="00650A8F" w:rsidRPr="001250CD">
        <w:rPr>
          <w:rFonts w:ascii="Garamond" w:eastAsia="Calibri" w:hAnsi="Garamond"/>
          <w:color w:val="000000"/>
        </w:rPr>
        <w:t xml:space="preserve">Bordit </w:t>
      </w:r>
      <w:r w:rsidRPr="001250CD">
        <w:rPr>
          <w:rFonts w:ascii="Garamond" w:eastAsia="Calibri" w:hAnsi="Garamond"/>
          <w:color w:val="000000"/>
        </w:rPr>
        <w:t>të ERE-s nr. 96, datë 17.6.2016; si dhe “Marrëveshjes kornizë mbi bashkimin e tregjeve të energjisë elektrike të Shqipërisë dhe Kosovës”</w:t>
      </w:r>
      <w:r w:rsidR="00650A8F">
        <w:rPr>
          <w:rFonts w:ascii="Garamond" w:eastAsia="Calibri" w:hAnsi="Garamond"/>
          <w:color w:val="000000"/>
        </w:rPr>
        <w:t>,</w:t>
      </w:r>
      <w:r w:rsidRPr="001250CD">
        <w:rPr>
          <w:rFonts w:ascii="Garamond" w:eastAsia="Calibri" w:hAnsi="Garamond"/>
          <w:color w:val="000000"/>
        </w:rPr>
        <w:t xml:space="preserve"> të datës 21.10.2021, nënshkruar nga ERE, Zyra e Rregullatorit për Energji e Kosovës (</w:t>
      </w:r>
      <w:proofErr w:type="spellStart"/>
      <w:r w:rsidRPr="001250CD">
        <w:rPr>
          <w:rFonts w:ascii="Garamond" w:eastAsia="Calibri" w:hAnsi="Garamond"/>
          <w:color w:val="000000"/>
        </w:rPr>
        <w:t>ZRRE</w:t>
      </w:r>
      <w:proofErr w:type="spellEnd"/>
      <w:r w:rsidRPr="001250CD">
        <w:rPr>
          <w:rFonts w:ascii="Garamond" w:eastAsia="Calibri" w:hAnsi="Garamond"/>
          <w:color w:val="000000"/>
        </w:rPr>
        <w:t xml:space="preserve">), Operatori i Sistemit të Transmetimit të Shqipërisë (OST </w:t>
      </w:r>
      <w:proofErr w:type="spellStart"/>
      <w:r w:rsidRPr="001250CD">
        <w:rPr>
          <w:rFonts w:ascii="Garamond" w:eastAsia="Calibri" w:hAnsi="Garamond"/>
          <w:color w:val="000000"/>
        </w:rPr>
        <w:t>sh.a</w:t>
      </w:r>
      <w:proofErr w:type="spellEnd"/>
      <w:r w:rsidRPr="001250CD">
        <w:rPr>
          <w:rFonts w:ascii="Garamond" w:eastAsia="Calibri" w:hAnsi="Garamond"/>
          <w:color w:val="000000"/>
        </w:rPr>
        <w:t>.) dhe Operatori i Sistemit, Transmisionit dhe Tregut të Kosovës (</w:t>
      </w:r>
      <w:proofErr w:type="spellStart"/>
      <w:r w:rsidRPr="001250CD">
        <w:rPr>
          <w:rFonts w:ascii="Garamond" w:eastAsia="Calibri" w:hAnsi="Garamond"/>
          <w:color w:val="000000"/>
        </w:rPr>
        <w:t>KOSTT</w:t>
      </w:r>
      <w:proofErr w:type="spellEnd"/>
      <w:r w:rsidRPr="001250CD">
        <w:rPr>
          <w:rFonts w:ascii="Garamond" w:eastAsia="Calibri" w:hAnsi="Garamond"/>
          <w:color w:val="000000"/>
        </w:rPr>
        <w:t xml:space="preserve"> </w:t>
      </w:r>
      <w:proofErr w:type="spellStart"/>
      <w:r w:rsidRPr="001250CD">
        <w:rPr>
          <w:rFonts w:ascii="Garamond" w:eastAsia="Calibri" w:hAnsi="Garamond"/>
          <w:color w:val="000000"/>
        </w:rPr>
        <w:t>sh.a</w:t>
      </w:r>
      <w:proofErr w:type="spellEnd"/>
      <w:r w:rsidR="007A269D">
        <w:rPr>
          <w:rFonts w:ascii="Garamond" w:eastAsia="Calibri" w:hAnsi="Garamond"/>
          <w:color w:val="000000"/>
        </w:rPr>
        <w:t>.</w:t>
      </w:r>
      <w:r w:rsidRPr="001250CD">
        <w:rPr>
          <w:rFonts w:ascii="Garamond" w:eastAsia="Calibri" w:hAnsi="Garamond"/>
          <w:color w:val="000000"/>
        </w:rPr>
        <w:t xml:space="preserve">); Bordi i ERE-s, në mbledhjen e tij të datës 27.5.2024, pasi shqyrtoi relacionin me nr. 984/2 </w:t>
      </w:r>
      <w:proofErr w:type="spellStart"/>
      <w:r w:rsidRPr="001250CD">
        <w:rPr>
          <w:rFonts w:ascii="Garamond" w:eastAsia="Calibri" w:hAnsi="Garamond"/>
          <w:color w:val="000000"/>
        </w:rPr>
        <w:t>prot</w:t>
      </w:r>
      <w:proofErr w:type="spellEnd"/>
      <w:r w:rsidRPr="001250CD">
        <w:rPr>
          <w:rFonts w:ascii="Garamond" w:eastAsia="Calibri" w:hAnsi="Garamond"/>
          <w:color w:val="000000"/>
        </w:rPr>
        <w:t xml:space="preserve">., datë 24.5.2024, të përgatitur nga Drejtoria e Tarifave dhe </w:t>
      </w:r>
      <w:r w:rsidR="00650A8F">
        <w:rPr>
          <w:rFonts w:ascii="Garamond" w:eastAsia="Calibri" w:hAnsi="Garamond"/>
          <w:color w:val="000000"/>
        </w:rPr>
        <w:t xml:space="preserve">E </w:t>
      </w:r>
      <w:r w:rsidRPr="001250CD">
        <w:rPr>
          <w:rFonts w:ascii="Garamond" w:eastAsia="Calibri" w:hAnsi="Garamond"/>
          <w:color w:val="000000"/>
        </w:rPr>
        <w:t xml:space="preserve">Çmimeve, “Mbi miratimin e listës së tarifave të </w:t>
      </w:r>
      <w:proofErr w:type="spellStart"/>
      <w:r w:rsidRPr="001250CD">
        <w:rPr>
          <w:rFonts w:ascii="Garamond" w:eastAsia="Calibri" w:hAnsi="Garamond"/>
          <w:color w:val="000000"/>
        </w:rPr>
        <w:t>ALPEX</w:t>
      </w:r>
      <w:proofErr w:type="spellEnd"/>
      <w:r w:rsidR="00555D8E">
        <w:rPr>
          <w:rFonts w:ascii="Garamond" w:eastAsia="Calibri" w:hAnsi="Garamond"/>
          <w:color w:val="000000"/>
        </w:rPr>
        <w:t>-it</w:t>
      </w:r>
      <w:r w:rsidRPr="001250CD">
        <w:rPr>
          <w:rFonts w:ascii="Garamond" w:eastAsia="Calibri" w:hAnsi="Garamond"/>
          <w:color w:val="000000"/>
        </w:rPr>
        <w:t xml:space="preserve"> për tregun brenda së njëjtës ditë”, </w:t>
      </w:r>
    </w:p>
    <w:p w14:paraId="31576C48" w14:textId="28FCC591" w:rsidR="00652F46" w:rsidRPr="001250CD" w:rsidRDefault="001250CD" w:rsidP="00652F46">
      <w:pPr>
        <w:autoSpaceDE w:val="0"/>
        <w:autoSpaceDN w:val="0"/>
        <w:adjustRightInd w:val="0"/>
        <w:ind w:firstLine="284"/>
        <w:jc w:val="both"/>
        <w:rPr>
          <w:rFonts w:ascii="Garamond" w:eastAsia="Calibri" w:hAnsi="Garamond"/>
          <w:bCs/>
          <w:color w:val="000000"/>
        </w:rPr>
      </w:pPr>
      <w:r w:rsidRPr="001250CD">
        <w:rPr>
          <w:rFonts w:ascii="Garamond" w:eastAsia="Calibri" w:hAnsi="Garamond"/>
          <w:bCs/>
          <w:color w:val="000000"/>
        </w:rPr>
        <w:t>konstatoi se:</w:t>
      </w:r>
    </w:p>
    <w:p w14:paraId="01E1C0D4" w14:textId="36A4577E" w:rsidR="00652F46" w:rsidRPr="001250CD" w:rsidRDefault="00652F46" w:rsidP="00652F46">
      <w:pPr>
        <w:autoSpaceDE w:val="0"/>
        <w:autoSpaceDN w:val="0"/>
        <w:adjustRightInd w:val="0"/>
        <w:ind w:firstLine="284"/>
        <w:jc w:val="both"/>
        <w:rPr>
          <w:rFonts w:ascii="Garamond" w:eastAsia="Calibri" w:hAnsi="Garamond"/>
          <w:color w:val="000000"/>
        </w:rPr>
      </w:pPr>
      <w:r w:rsidRPr="001250CD">
        <w:rPr>
          <w:rFonts w:ascii="Garamond" w:eastAsia="Calibri" w:hAnsi="Garamond"/>
          <w:color w:val="000000"/>
        </w:rPr>
        <w:t>- Bordi i ERE-s, me propozimin e shoqërisë “Bursa Shqiptare e Energjisë Elektrike</w:t>
      </w:r>
      <w:r w:rsidR="00BA06D6">
        <w:rPr>
          <w:rFonts w:ascii="Garamond" w:eastAsia="Calibri" w:hAnsi="Garamond"/>
          <w:color w:val="000000"/>
        </w:rPr>
        <w:t>”</w:t>
      </w:r>
      <w:r w:rsidRPr="001250CD">
        <w:rPr>
          <w:rFonts w:ascii="Garamond" w:eastAsia="Calibri" w:hAnsi="Garamond"/>
          <w:color w:val="000000"/>
        </w:rPr>
        <w:t xml:space="preserve"> </w:t>
      </w:r>
      <w:r w:rsidR="00194D41">
        <w:rPr>
          <w:rFonts w:ascii="Garamond" w:eastAsia="Calibri" w:hAnsi="Garamond"/>
          <w:color w:val="000000"/>
        </w:rPr>
        <w:t>–</w:t>
      </w:r>
      <w:r w:rsidRPr="001250CD">
        <w:rPr>
          <w:rFonts w:ascii="Garamond" w:eastAsia="Calibri" w:hAnsi="Garamond"/>
          <w:color w:val="000000"/>
        </w:rPr>
        <w:t xml:space="preserve"> </w:t>
      </w:r>
      <w:r w:rsidR="00BA06D6">
        <w:rPr>
          <w:rFonts w:ascii="Garamond" w:eastAsia="Calibri" w:hAnsi="Garamond"/>
          <w:color w:val="000000"/>
        </w:rPr>
        <w:t>“</w:t>
      </w:r>
      <w:proofErr w:type="spellStart"/>
      <w:r w:rsidRPr="001250CD">
        <w:rPr>
          <w:rFonts w:ascii="Garamond" w:eastAsia="Calibri" w:hAnsi="Garamond"/>
          <w:color w:val="000000"/>
        </w:rPr>
        <w:t>ALPEX</w:t>
      </w:r>
      <w:proofErr w:type="spellEnd"/>
      <w:r w:rsidRPr="001250CD">
        <w:rPr>
          <w:rFonts w:ascii="Garamond" w:eastAsia="Calibri" w:hAnsi="Garamond"/>
          <w:color w:val="000000"/>
        </w:rPr>
        <w:t xml:space="preserve">” </w:t>
      </w:r>
      <w:proofErr w:type="spellStart"/>
      <w:r w:rsidRPr="001250CD">
        <w:rPr>
          <w:rFonts w:ascii="Garamond" w:eastAsia="Calibri" w:hAnsi="Garamond"/>
          <w:color w:val="000000"/>
        </w:rPr>
        <w:t>sh.a</w:t>
      </w:r>
      <w:proofErr w:type="spellEnd"/>
      <w:r w:rsidRPr="001250CD">
        <w:rPr>
          <w:rFonts w:ascii="Garamond" w:eastAsia="Calibri" w:hAnsi="Garamond"/>
          <w:color w:val="000000"/>
        </w:rPr>
        <w:t xml:space="preserve">., mori vendimin nr. 287, datë 9.10.2023, mbi miratimin e listës së tarifave të </w:t>
      </w:r>
      <w:proofErr w:type="spellStart"/>
      <w:r w:rsidRPr="001250CD">
        <w:rPr>
          <w:rFonts w:ascii="Garamond" w:eastAsia="Calibri" w:hAnsi="Garamond"/>
          <w:color w:val="000000"/>
        </w:rPr>
        <w:t>ALPEX</w:t>
      </w:r>
      <w:proofErr w:type="spellEnd"/>
      <w:r w:rsidR="00194D41">
        <w:rPr>
          <w:rFonts w:ascii="Garamond" w:eastAsia="Calibri" w:hAnsi="Garamond"/>
          <w:color w:val="000000"/>
        </w:rPr>
        <w:t>-it</w:t>
      </w:r>
      <w:r w:rsidR="00CB4122">
        <w:rPr>
          <w:rFonts w:ascii="Garamond" w:eastAsia="Calibri" w:hAnsi="Garamond"/>
          <w:color w:val="000000"/>
        </w:rPr>
        <w:t>,</w:t>
      </w:r>
      <w:r w:rsidRPr="001250CD">
        <w:rPr>
          <w:rFonts w:ascii="Garamond" w:eastAsia="Calibri" w:hAnsi="Garamond"/>
          <w:color w:val="000000"/>
        </w:rPr>
        <w:t xml:space="preserve"> të cilat do</w:t>
      </w:r>
      <w:r w:rsidR="00CB4122">
        <w:rPr>
          <w:rFonts w:ascii="Garamond" w:eastAsia="Calibri" w:hAnsi="Garamond"/>
          <w:color w:val="000000"/>
        </w:rPr>
        <w:t xml:space="preserve"> të</w:t>
      </w:r>
      <w:r w:rsidRPr="001250CD">
        <w:rPr>
          <w:rFonts w:ascii="Garamond" w:eastAsia="Calibri" w:hAnsi="Garamond"/>
          <w:color w:val="000000"/>
        </w:rPr>
        <w:t xml:space="preserve"> jenë të aplikueshme për Operatorin e Emëruar të Tregut të Energjisë Elektrike (</w:t>
      </w:r>
      <w:proofErr w:type="spellStart"/>
      <w:r w:rsidRPr="001250CD">
        <w:rPr>
          <w:rFonts w:ascii="Garamond" w:eastAsia="Calibri" w:hAnsi="Garamond"/>
          <w:color w:val="000000"/>
        </w:rPr>
        <w:t>NEMO</w:t>
      </w:r>
      <w:proofErr w:type="spellEnd"/>
      <w:r w:rsidRPr="001250CD">
        <w:rPr>
          <w:rFonts w:ascii="Garamond" w:eastAsia="Calibri" w:hAnsi="Garamond"/>
          <w:color w:val="000000"/>
        </w:rPr>
        <w:t>), deri më 31.3.2024</w:t>
      </w:r>
      <w:r w:rsidR="00CB4122">
        <w:rPr>
          <w:rFonts w:ascii="Garamond" w:eastAsia="Calibri" w:hAnsi="Garamond"/>
          <w:color w:val="000000"/>
        </w:rPr>
        <w:t>,</w:t>
      </w:r>
      <w:r w:rsidRPr="001250CD">
        <w:rPr>
          <w:rFonts w:ascii="Garamond" w:eastAsia="Calibri" w:hAnsi="Garamond"/>
          <w:color w:val="000000"/>
        </w:rPr>
        <w:t xml:space="preserve"> si dhe ka filluar procedurën për miratimin e “Metodologjisë së përcaktimit të tarifave” të Operatorit të Emëruar të Tregut të Energjisë Elektrike (</w:t>
      </w:r>
      <w:proofErr w:type="spellStart"/>
      <w:r w:rsidRPr="001250CD">
        <w:rPr>
          <w:rFonts w:ascii="Garamond" w:eastAsia="Calibri" w:hAnsi="Garamond"/>
          <w:color w:val="000000"/>
        </w:rPr>
        <w:t>NEMO</w:t>
      </w:r>
      <w:proofErr w:type="spellEnd"/>
      <w:r w:rsidRPr="001250CD">
        <w:rPr>
          <w:rFonts w:ascii="Garamond" w:eastAsia="Calibri" w:hAnsi="Garamond"/>
          <w:color w:val="000000"/>
        </w:rPr>
        <w:t>), mbështetur në konstatimet e këtij vendimi</w:t>
      </w:r>
    </w:p>
    <w:p w14:paraId="4CAF411C" w14:textId="5A9B13AC" w:rsidR="00652F46" w:rsidRPr="001250CD" w:rsidRDefault="00652F46" w:rsidP="00652F46">
      <w:pPr>
        <w:autoSpaceDE w:val="0"/>
        <w:autoSpaceDN w:val="0"/>
        <w:adjustRightInd w:val="0"/>
        <w:ind w:firstLine="284"/>
        <w:jc w:val="both"/>
        <w:rPr>
          <w:rFonts w:ascii="Garamond" w:eastAsia="Calibri" w:hAnsi="Garamond"/>
          <w:color w:val="000000"/>
        </w:rPr>
      </w:pPr>
      <w:r w:rsidRPr="001250CD">
        <w:rPr>
          <w:rFonts w:ascii="Garamond" w:eastAsia="Calibri" w:hAnsi="Garamond"/>
          <w:color w:val="000000"/>
        </w:rPr>
        <w:t>- Bazuar në kërkesën e përcjellë nga shoqëria “</w:t>
      </w:r>
      <w:proofErr w:type="spellStart"/>
      <w:r w:rsidRPr="001250CD">
        <w:rPr>
          <w:rFonts w:ascii="Garamond" w:eastAsia="Calibri" w:hAnsi="Garamond"/>
          <w:color w:val="000000"/>
        </w:rPr>
        <w:t>ALPEX</w:t>
      </w:r>
      <w:proofErr w:type="spellEnd"/>
      <w:r w:rsidRPr="001250CD">
        <w:rPr>
          <w:rFonts w:ascii="Garamond" w:eastAsia="Calibri" w:hAnsi="Garamond"/>
          <w:color w:val="000000"/>
        </w:rPr>
        <w:t xml:space="preserve">” </w:t>
      </w:r>
      <w:proofErr w:type="spellStart"/>
      <w:r w:rsidRPr="001250CD">
        <w:rPr>
          <w:rFonts w:ascii="Garamond" w:eastAsia="Calibri" w:hAnsi="Garamond"/>
          <w:color w:val="000000"/>
        </w:rPr>
        <w:t>sh.a</w:t>
      </w:r>
      <w:proofErr w:type="spellEnd"/>
      <w:r w:rsidRPr="001250CD">
        <w:rPr>
          <w:rFonts w:ascii="Garamond" w:eastAsia="Calibri" w:hAnsi="Garamond"/>
          <w:color w:val="000000"/>
        </w:rPr>
        <w:t>.</w:t>
      </w:r>
      <w:r w:rsidR="00CB4122">
        <w:rPr>
          <w:rFonts w:ascii="Garamond" w:eastAsia="Calibri" w:hAnsi="Garamond"/>
          <w:color w:val="000000"/>
        </w:rPr>
        <w:t>,</w:t>
      </w:r>
      <w:r w:rsidRPr="001250CD">
        <w:rPr>
          <w:rFonts w:ascii="Garamond" w:eastAsia="Calibri" w:hAnsi="Garamond"/>
          <w:color w:val="000000"/>
        </w:rPr>
        <w:t xml:space="preserve"> me shkresën nr. 53 </w:t>
      </w:r>
      <w:proofErr w:type="spellStart"/>
      <w:r w:rsidRPr="001250CD">
        <w:rPr>
          <w:rFonts w:ascii="Garamond" w:eastAsia="Calibri" w:hAnsi="Garamond"/>
          <w:color w:val="000000"/>
        </w:rPr>
        <w:t>prot</w:t>
      </w:r>
      <w:proofErr w:type="spellEnd"/>
      <w:r w:rsidR="00CB4122">
        <w:rPr>
          <w:rFonts w:ascii="Garamond" w:eastAsia="Calibri" w:hAnsi="Garamond"/>
          <w:color w:val="000000"/>
        </w:rPr>
        <w:t>.</w:t>
      </w:r>
      <w:r w:rsidRPr="001250CD">
        <w:rPr>
          <w:rFonts w:ascii="Garamond" w:eastAsia="Calibri" w:hAnsi="Garamond"/>
          <w:color w:val="000000"/>
        </w:rPr>
        <w:t xml:space="preserve">, datë 31.1.2024, mbi zgjatjen e afatit të aplikimit të listës së tarifave të </w:t>
      </w:r>
      <w:proofErr w:type="spellStart"/>
      <w:r w:rsidRPr="001250CD">
        <w:rPr>
          <w:rFonts w:ascii="Garamond" w:eastAsia="Calibri" w:hAnsi="Garamond"/>
          <w:color w:val="000000"/>
        </w:rPr>
        <w:t>ALPEX</w:t>
      </w:r>
      <w:proofErr w:type="spellEnd"/>
      <w:r w:rsidR="00555D8E">
        <w:rPr>
          <w:rFonts w:ascii="Garamond" w:eastAsia="Calibri" w:hAnsi="Garamond"/>
          <w:color w:val="000000"/>
        </w:rPr>
        <w:t>-it</w:t>
      </w:r>
      <w:r w:rsidRPr="001250CD">
        <w:rPr>
          <w:rFonts w:ascii="Garamond" w:eastAsia="Calibri" w:hAnsi="Garamond"/>
          <w:color w:val="000000"/>
        </w:rPr>
        <w:t xml:space="preserve">, të miratuara me vendimin e </w:t>
      </w:r>
      <w:r w:rsidR="00CB4122" w:rsidRPr="001250CD">
        <w:rPr>
          <w:rFonts w:ascii="Garamond" w:eastAsia="Calibri" w:hAnsi="Garamond"/>
          <w:color w:val="000000"/>
        </w:rPr>
        <w:t xml:space="preserve">Bordit </w:t>
      </w:r>
      <w:r w:rsidRPr="001250CD">
        <w:rPr>
          <w:rFonts w:ascii="Garamond" w:eastAsia="Calibri" w:hAnsi="Garamond"/>
          <w:color w:val="000000"/>
        </w:rPr>
        <w:t>të ERE</w:t>
      </w:r>
      <w:r w:rsidR="00CB4122">
        <w:rPr>
          <w:rFonts w:ascii="Garamond" w:eastAsia="Calibri" w:hAnsi="Garamond"/>
          <w:color w:val="000000"/>
        </w:rPr>
        <w:t>-s</w:t>
      </w:r>
      <w:r w:rsidRPr="001250CD">
        <w:rPr>
          <w:rFonts w:ascii="Garamond" w:eastAsia="Calibri" w:hAnsi="Garamond"/>
          <w:color w:val="000000"/>
        </w:rPr>
        <w:t xml:space="preserve"> nr. 287, datë 9.10.2023, ERE</w:t>
      </w:r>
      <w:r w:rsidR="0020784B">
        <w:rPr>
          <w:rFonts w:ascii="Garamond" w:eastAsia="Calibri" w:hAnsi="Garamond"/>
          <w:color w:val="000000"/>
        </w:rPr>
        <w:t>,</w:t>
      </w:r>
      <w:r w:rsidRPr="001250CD">
        <w:rPr>
          <w:rFonts w:ascii="Garamond" w:eastAsia="Calibri" w:hAnsi="Garamond"/>
          <w:color w:val="000000"/>
        </w:rPr>
        <w:t xml:space="preserve"> me vendimin e Bordit nr. 50, datë 2.4.2024</w:t>
      </w:r>
      <w:r w:rsidR="0020784B">
        <w:rPr>
          <w:rFonts w:ascii="Garamond" w:eastAsia="Calibri" w:hAnsi="Garamond"/>
          <w:color w:val="000000"/>
        </w:rPr>
        <w:t>,</w:t>
      </w:r>
      <w:r w:rsidRPr="001250CD">
        <w:rPr>
          <w:rFonts w:ascii="Garamond" w:eastAsia="Calibri" w:hAnsi="Garamond"/>
          <w:color w:val="000000"/>
        </w:rPr>
        <w:t xml:space="preserve"> vendosi që </w:t>
      </w:r>
      <w:r w:rsidR="0020784B" w:rsidRPr="001250CD">
        <w:rPr>
          <w:rFonts w:ascii="Garamond" w:eastAsia="Calibri" w:hAnsi="Garamond"/>
          <w:color w:val="000000"/>
        </w:rPr>
        <w:t xml:space="preserve">tarifat </w:t>
      </w:r>
      <w:r w:rsidRPr="001250CD">
        <w:rPr>
          <w:rFonts w:ascii="Garamond" w:eastAsia="Calibri" w:hAnsi="Garamond"/>
          <w:color w:val="000000"/>
        </w:rPr>
        <w:t xml:space="preserve">e </w:t>
      </w:r>
      <w:proofErr w:type="spellStart"/>
      <w:r w:rsidRPr="001250CD">
        <w:rPr>
          <w:rFonts w:ascii="Garamond" w:eastAsia="Calibri" w:hAnsi="Garamond"/>
          <w:color w:val="000000"/>
        </w:rPr>
        <w:t>ALPEX</w:t>
      </w:r>
      <w:proofErr w:type="spellEnd"/>
      <w:r w:rsidR="0020784B">
        <w:rPr>
          <w:rFonts w:ascii="Garamond" w:eastAsia="Calibri" w:hAnsi="Garamond"/>
          <w:color w:val="000000"/>
        </w:rPr>
        <w:t>-it</w:t>
      </w:r>
      <w:r w:rsidRPr="001250CD">
        <w:rPr>
          <w:rFonts w:ascii="Garamond" w:eastAsia="Calibri" w:hAnsi="Garamond"/>
          <w:color w:val="000000"/>
        </w:rPr>
        <w:t xml:space="preserve"> do </w:t>
      </w:r>
      <w:r w:rsidR="00DB2E31">
        <w:rPr>
          <w:rFonts w:ascii="Garamond" w:eastAsia="Calibri" w:hAnsi="Garamond"/>
          <w:color w:val="000000"/>
        </w:rPr>
        <w:t xml:space="preserve">të </w:t>
      </w:r>
      <w:r w:rsidRPr="001250CD">
        <w:rPr>
          <w:rFonts w:ascii="Garamond" w:eastAsia="Calibri" w:hAnsi="Garamond"/>
          <w:color w:val="000000"/>
        </w:rPr>
        <w:t>jenë të aplikueshme për Operatorin e Emëruar të Tregut të Energjisë Elektrike (</w:t>
      </w:r>
      <w:proofErr w:type="spellStart"/>
      <w:r w:rsidRPr="001250CD">
        <w:rPr>
          <w:rFonts w:ascii="Garamond" w:eastAsia="Calibri" w:hAnsi="Garamond"/>
          <w:color w:val="000000"/>
        </w:rPr>
        <w:t>NEMO</w:t>
      </w:r>
      <w:proofErr w:type="spellEnd"/>
      <w:r w:rsidRPr="001250CD">
        <w:rPr>
          <w:rFonts w:ascii="Garamond" w:eastAsia="Calibri" w:hAnsi="Garamond"/>
          <w:color w:val="000000"/>
        </w:rPr>
        <w:t xml:space="preserve">) deri më 31.8.2024. </w:t>
      </w:r>
    </w:p>
    <w:p w14:paraId="7A619C92" w14:textId="762DB35D" w:rsidR="00652F46" w:rsidRPr="001250CD" w:rsidRDefault="00652F46" w:rsidP="00652F46">
      <w:pPr>
        <w:autoSpaceDE w:val="0"/>
        <w:autoSpaceDN w:val="0"/>
        <w:adjustRightInd w:val="0"/>
        <w:ind w:firstLine="284"/>
        <w:jc w:val="both"/>
        <w:rPr>
          <w:rFonts w:ascii="Garamond" w:eastAsia="Calibri" w:hAnsi="Garamond"/>
          <w:color w:val="000000"/>
        </w:rPr>
      </w:pPr>
      <w:r w:rsidRPr="001250CD">
        <w:rPr>
          <w:rFonts w:ascii="Garamond" w:eastAsia="Calibri" w:hAnsi="Garamond"/>
          <w:color w:val="000000"/>
        </w:rPr>
        <w:t xml:space="preserve">- Ndërsa me shkresën nr. 158 </w:t>
      </w:r>
      <w:proofErr w:type="spellStart"/>
      <w:r w:rsidRPr="001250CD">
        <w:rPr>
          <w:rFonts w:ascii="Garamond" w:eastAsia="Calibri" w:hAnsi="Garamond"/>
          <w:color w:val="000000"/>
        </w:rPr>
        <w:t>prot</w:t>
      </w:r>
      <w:proofErr w:type="spellEnd"/>
      <w:r w:rsidRPr="001250CD">
        <w:rPr>
          <w:rFonts w:ascii="Garamond" w:eastAsia="Calibri" w:hAnsi="Garamond"/>
          <w:color w:val="000000"/>
        </w:rPr>
        <w:t xml:space="preserve">., datë 24.4.2024, protokolluar me tonën me nr. 984 </w:t>
      </w:r>
      <w:proofErr w:type="spellStart"/>
      <w:r w:rsidRPr="001250CD">
        <w:rPr>
          <w:rFonts w:ascii="Garamond" w:eastAsia="Calibri" w:hAnsi="Garamond"/>
          <w:color w:val="000000"/>
        </w:rPr>
        <w:t>prot</w:t>
      </w:r>
      <w:proofErr w:type="spellEnd"/>
      <w:r w:rsidRPr="001250CD">
        <w:rPr>
          <w:rFonts w:ascii="Garamond" w:eastAsia="Calibri" w:hAnsi="Garamond"/>
          <w:color w:val="000000"/>
        </w:rPr>
        <w:t>., datë 24.4.2024, “</w:t>
      </w:r>
      <w:proofErr w:type="spellStart"/>
      <w:r w:rsidRPr="001250CD">
        <w:rPr>
          <w:rFonts w:ascii="Garamond" w:eastAsia="Calibri" w:hAnsi="Garamond"/>
          <w:color w:val="000000"/>
        </w:rPr>
        <w:t>ALPEX</w:t>
      </w:r>
      <w:proofErr w:type="spellEnd"/>
      <w:r w:rsidRPr="001250CD">
        <w:rPr>
          <w:rFonts w:ascii="Garamond" w:eastAsia="Calibri" w:hAnsi="Garamond"/>
          <w:color w:val="000000"/>
        </w:rPr>
        <w:t xml:space="preserve">” </w:t>
      </w:r>
      <w:proofErr w:type="spellStart"/>
      <w:r w:rsidRPr="001250CD">
        <w:rPr>
          <w:rFonts w:ascii="Garamond" w:eastAsia="Calibri" w:hAnsi="Garamond"/>
          <w:color w:val="000000"/>
        </w:rPr>
        <w:t>sh.a</w:t>
      </w:r>
      <w:proofErr w:type="spellEnd"/>
      <w:r w:rsidRPr="001250CD">
        <w:rPr>
          <w:rFonts w:ascii="Garamond" w:eastAsia="Calibri" w:hAnsi="Garamond"/>
          <w:color w:val="000000"/>
        </w:rPr>
        <w:t>. ka paraqitur në ERE</w:t>
      </w:r>
      <w:r w:rsidRPr="001250CD">
        <w:rPr>
          <w:rFonts w:ascii="Garamond" w:eastAsia="Calibri" w:hAnsi="Garamond"/>
          <w:b/>
          <w:color w:val="000000"/>
        </w:rPr>
        <w:t xml:space="preserve"> </w:t>
      </w:r>
      <w:r w:rsidRPr="001250CD">
        <w:rPr>
          <w:rFonts w:ascii="Garamond" w:eastAsia="Calibri" w:hAnsi="Garamond"/>
          <w:color w:val="000000"/>
        </w:rPr>
        <w:t xml:space="preserve">një kërkesë për miratimin e </w:t>
      </w:r>
      <w:r w:rsidR="00E44553" w:rsidRPr="001250CD">
        <w:rPr>
          <w:rFonts w:ascii="Garamond" w:eastAsia="Calibri" w:hAnsi="Garamond"/>
          <w:color w:val="000000"/>
        </w:rPr>
        <w:t xml:space="preserve">listës së tarifave </w:t>
      </w:r>
      <w:r w:rsidRPr="001250CD">
        <w:rPr>
          <w:rFonts w:ascii="Garamond" w:eastAsia="Calibri" w:hAnsi="Garamond"/>
          <w:color w:val="000000"/>
        </w:rPr>
        <w:t>në rolin e Operatorit të Emëruar të Tregut të Energjisë Elektrike (</w:t>
      </w:r>
      <w:proofErr w:type="spellStart"/>
      <w:r w:rsidRPr="001250CD">
        <w:rPr>
          <w:rFonts w:ascii="Garamond" w:eastAsia="Calibri" w:hAnsi="Garamond"/>
          <w:color w:val="000000"/>
        </w:rPr>
        <w:t>NEMO</w:t>
      </w:r>
      <w:proofErr w:type="spellEnd"/>
      <w:r w:rsidRPr="001250CD">
        <w:rPr>
          <w:rFonts w:ascii="Garamond" w:eastAsia="Calibri" w:hAnsi="Garamond"/>
          <w:color w:val="000000"/>
        </w:rPr>
        <w:t xml:space="preserve">), në kuadër të </w:t>
      </w:r>
      <w:r w:rsidR="00E44553" w:rsidRPr="001250CD">
        <w:rPr>
          <w:rFonts w:ascii="Garamond" w:eastAsia="Calibri" w:hAnsi="Garamond"/>
          <w:color w:val="000000"/>
        </w:rPr>
        <w:t>tregut brenda së njëjtës ditë.</w:t>
      </w:r>
    </w:p>
    <w:p w14:paraId="0DC0963C" w14:textId="75F0B709" w:rsidR="00652F46" w:rsidRPr="001250CD" w:rsidRDefault="00652F46" w:rsidP="00652F46">
      <w:pPr>
        <w:autoSpaceDE w:val="0"/>
        <w:autoSpaceDN w:val="0"/>
        <w:adjustRightInd w:val="0"/>
        <w:ind w:firstLine="284"/>
        <w:jc w:val="both"/>
        <w:rPr>
          <w:rFonts w:ascii="Garamond" w:eastAsia="Calibri" w:hAnsi="Garamond"/>
          <w:color w:val="000000"/>
        </w:rPr>
      </w:pPr>
      <w:r w:rsidRPr="001250CD">
        <w:rPr>
          <w:rFonts w:ascii="Garamond" w:eastAsia="Calibri" w:hAnsi="Garamond"/>
          <w:color w:val="000000"/>
        </w:rPr>
        <w:t xml:space="preserve">- Duke </w:t>
      </w:r>
      <w:r w:rsidR="007A269D" w:rsidRPr="001250CD">
        <w:rPr>
          <w:rFonts w:ascii="Garamond" w:eastAsia="Calibri" w:hAnsi="Garamond"/>
          <w:color w:val="000000"/>
        </w:rPr>
        <w:t>qenë</w:t>
      </w:r>
      <w:r w:rsidRPr="001250CD">
        <w:rPr>
          <w:rFonts w:ascii="Garamond" w:eastAsia="Calibri" w:hAnsi="Garamond"/>
          <w:color w:val="000000"/>
        </w:rPr>
        <w:t xml:space="preserve"> se shoqëria “Bursa Shqiptare e Energjisë Elektrike</w:t>
      </w:r>
      <w:r w:rsidR="00555D8E">
        <w:rPr>
          <w:rFonts w:ascii="Garamond" w:eastAsia="Calibri" w:hAnsi="Garamond"/>
          <w:color w:val="000000"/>
        </w:rPr>
        <w:t>”</w:t>
      </w:r>
      <w:r w:rsidRPr="001250CD">
        <w:rPr>
          <w:rFonts w:ascii="Garamond" w:eastAsia="Calibri" w:hAnsi="Garamond"/>
          <w:color w:val="000000"/>
        </w:rPr>
        <w:t xml:space="preserve"> </w:t>
      </w:r>
      <w:r w:rsidR="0051531C">
        <w:rPr>
          <w:rFonts w:ascii="Garamond" w:eastAsia="Calibri" w:hAnsi="Garamond"/>
          <w:color w:val="000000"/>
        </w:rPr>
        <w:t>–</w:t>
      </w:r>
      <w:r w:rsidRPr="001250CD">
        <w:rPr>
          <w:rFonts w:ascii="Garamond" w:eastAsia="Calibri" w:hAnsi="Garamond"/>
          <w:color w:val="000000"/>
        </w:rPr>
        <w:t xml:space="preserve"> </w:t>
      </w:r>
      <w:r w:rsidR="00555D8E">
        <w:rPr>
          <w:rFonts w:ascii="Garamond" w:eastAsia="Calibri" w:hAnsi="Garamond"/>
          <w:color w:val="000000"/>
        </w:rPr>
        <w:t>“</w:t>
      </w:r>
      <w:proofErr w:type="spellStart"/>
      <w:r w:rsidRPr="001250CD">
        <w:rPr>
          <w:rFonts w:ascii="Garamond" w:eastAsia="Calibri" w:hAnsi="Garamond"/>
          <w:color w:val="000000"/>
        </w:rPr>
        <w:t>ALPEX</w:t>
      </w:r>
      <w:proofErr w:type="spellEnd"/>
      <w:r w:rsidRPr="001250CD">
        <w:rPr>
          <w:rFonts w:ascii="Garamond" w:eastAsia="Calibri" w:hAnsi="Garamond"/>
          <w:color w:val="000000"/>
        </w:rPr>
        <w:t xml:space="preserve">” </w:t>
      </w:r>
      <w:proofErr w:type="spellStart"/>
      <w:r w:rsidRPr="001250CD">
        <w:rPr>
          <w:rFonts w:ascii="Garamond" w:eastAsia="Calibri" w:hAnsi="Garamond"/>
          <w:color w:val="000000"/>
        </w:rPr>
        <w:t>sh.a</w:t>
      </w:r>
      <w:proofErr w:type="spellEnd"/>
      <w:r w:rsidRPr="001250CD">
        <w:rPr>
          <w:rFonts w:ascii="Garamond" w:eastAsia="Calibri" w:hAnsi="Garamond"/>
          <w:color w:val="000000"/>
        </w:rPr>
        <w:t xml:space="preserve">. është në proces </w:t>
      </w:r>
      <w:proofErr w:type="spellStart"/>
      <w:r w:rsidR="00BA06D6" w:rsidRPr="001250CD">
        <w:rPr>
          <w:rFonts w:ascii="Garamond" w:eastAsia="Calibri" w:hAnsi="Garamond"/>
          <w:color w:val="000000"/>
        </w:rPr>
        <w:t>operacionalizimi</w:t>
      </w:r>
      <w:proofErr w:type="spellEnd"/>
      <w:r w:rsidR="00BA06D6" w:rsidRPr="001250CD">
        <w:rPr>
          <w:rFonts w:ascii="Garamond" w:eastAsia="Calibri" w:hAnsi="Garamond"/>
          <w:color w:val="000000"/>
        </w:rPr>
        <w:t xml:space="preserve"> </w:t>
      </w:r>
      <w:r w:rsidRPr="001250CD">
        <w:rPr>
          <w:rFonts w:ascii="Garamond" w:eastAsia="Calibri" w:hAnsi="Garamond"/>
          <w:color w:val="000000"/>
        </w:rPr>
        <w:t xml:space="preserve">të Tregut Brenda së Njëjtës Ditë në Shqipëri dhe njëkohësisht Bashkimin e Tregjeve Shqipëri </w:t>
      </w:r>
      <w:r w:rsidR="0051531C">
        <w:rPr>
          <w:rFonts w:ascii="Garamond" w:eastAsia="Calibri" w:hAnsi="Garamond"/>
          <w:color w:val="000000"/>
        </w:rPr>
        <w:t>–</w:t>
      </w:r>
      <w:r w:rsidRPr="001250CD">
        <w:rPr>
          <w:rFonts w:ascii="Garamond" w:eastAsia="Calibri" w:hAnsi="Garamond"/>
          <w:color w:val="000000"/>
        </w:rPr>
        <w:t xml:space="preserve"> Kosovë në Tregun Brenda së Njëjtës Ditë, kërkon miratimin e tarifave të propozuara lidhur me këtë aktivitet</w:t>
      </w:r>
      <w:r w:rsidR="0051531C">
        <w:rPr>
          <w:rFonts w:ascii="Garamond" w:eastAsia="Calibri" w:hAnsi="Garamond"/>
          <w:color w:val="000000"/>
        </w:rPr>
        <w:t>,</w:t>
      </w:r>
      <w:r w:rsidRPr="001250CD">
        <w:rPr>
          <w:rFonts w:ascii="Garamond" w:eastAsia="Calibri" w:hAnsi="Garamond"/>
          <w:color w:val="000000"/>
        </w:rPr>
        <w:t xml:space="preserve"> si më poshtë vijon:</w:t>
      </w:r>
    </w:p>
    <w:p w14:paraId="305045C1" w14:textId="4BE750E8" w:rsidR="00652F46" w:rsidRPr="001250CD" w:rsidRDefault="00652F46" w:rsidP="00652F46">
      <w:pPr>
        <w:autoSpaceDE w:val="0"/>
        <w:autoSpaceDN w:val="0"/>
        <w:adjustRightInd w:val="0"/>
        <w:ind w:firstLine="284"/>
        <w:jc w:val="both"/>
        <w:rPr>
          <w:rFonts w:ascii="Garamond" w:eastAsia="Calibri" w:hAnsi="Garamond"/>
          <w:color w:val="000000"/>
        </w:rPr>
      </w:pPr>
      <w:r w:rsidRPr="001250CD">
        <w:rPr>
          <w:rFonts w:ascii="Garamond" w:eastAsia="Calibri" w:hAnsi="Garamond"/>
          <w:color w:val="000000"/>
        </w:rPr>
        <w:t xml:space="preserve">- Shtimin e </w:t>
      </w:r>
      <w:r w:rsidR="0051531C" w:rsidRPr="001250CD">
        <w:rPr>
          <w:rFonts w:ascii="Garamond" w:eastAsia="Calibri" w:hAnsi="Garamond"/>
          <w:color w:val="000000"/>
        </w:rPr>
        <w:t>tarifës vjetore për anëtarin e bursës për tregun brenda së njëjtës ditë;</w:t>
      </w:r>
    </w:p>
    <w:p w14:paraId="1290BB4F" w14:textId="46D1E062" w:rsidR="00652F46" w:rsidRPr="001250CD" w:rsidRDefault="00652F46" w:rsidP="00652F46">
      <w:pPr>
        <w:autoSpaceDE w:val="0"/>
        <w:autoSpaceDN w:val="0"/>
        <w:adjustRightInd w:val="0"/>
        <w:ind w:firstLine="284"/>
        <w:jc w:val="both"/>
        <w:rPr>
          <w:rFonts w:ascii="Garamond" w:eastAsia="Calibri" w:hAnsi="Garamond"/>
          <w:color w:val="000000"/>
        </w:rPr>
      </w:pPr>
      <w:r w:rsidRPr="001250CD">
        <w:rPr>
          <w:rFonts w:ascii="Garamond" w:eastAsia="Calibri" w:hAnsi="Garamond"/>
          <w:color w:val="000000"/>
        </w:rPr>
        <w:t xml:space="preserve">- Shtimin e </w:t>
      </w:r>
      <w:r w:rsidR="0051531C" w:rsidRPr="001250CD">
        <w:rPr>
          <w:rFonts w:ascii="Garamond" w:eastAsia="Calibri" w:hAnsi="Garamond"/>
          <w:color w:val="000000"/>
        </w:rPr>
        <w:t xml:space="preserve">tarifës variabël të tregtimit për </w:t>
      </w:r>
      <w:proofErr w:type="spellStart"/>
      <w:r w:rsidR="0051531C" w:rsidRPr="001250CD">
        <w:rPr>
          <w:rFonts w:ascii="Garamond" w:eastAsia="Calibri" w:hAnsi="Garamond"/>
          <w:color w:val="000000"/>
        </w:rPr>
        <w:t>mwh</w:t>
      </w:r>
      <w:proofErr w:type="spellEnd"/>
      <w:r w:rsidR="0051531C" w:rsidRPr="001250CD">
        <w:rPr>
          <w:rFonts w:ascii="Garamond" w:eastAsia="Calibri" w:hAnsi="Garamond"/>
          <w:color w:val="000000"/>
        </w:rPr>
        <w:t xml:space="preserve"> për tregun brenda së njëjtës ditë;</w:t>
      </w:r>
    </w:p>
    <w:p w14:paraId="556E7008" w14:textId="39FF61CF" w:rsidR="00652F46" w:rsidRPr="001250CD" w:rsidRDefault="00652F46" w:rsidP="00652F46">
      <w:pPr>
        <w:autoSpaceDE w:val="0"/>
        <w:autoSpaceDN w:val="0"/>
        <w:adjustRightInd w:val="0"/>
        <w:ind w:firstLine="284"/>
        <w:jc w:val="both"/>
        <w:rPr>
          <w:rFonts w:ascii="Garamond" w:eastAsia="Calibri" w:hAnsi="Garamond"/>
          <w:color w:val="000000"/>
        </w:rPr>
      </w:pPr>
      <w:r w:rsidRPr="001250CD">
        <w:rPr>
          <w:rFonts w:ascii="Garamond" w:eastAsia="Calibri" w:hAnsi="Garamond"/>
          <w:color w:val="000000"/>
        </w:rPr>
        <w:t xml:space="preserve">- Shtimin e </w:t>
      </w:r>
      <w:r w:rsidR="0051531C" w:rsidRPr="001250CD">
        <w:rPr>
          <w:rFonts w:ascii="Garamond" w:eastAsia="Calibri" w:hAnsi="Garamond"/>
          <w:color w:val="000000"/>
        </w:rPr>
        <w:t xml:space="preserve">tarifës variabël të </w:t>
      </w:r>
      <w:proofErr w:type="spellStart"/>
      <w:r w:rsidR="0051531C" w:rsidRPr="001250CD">
        <w:rPr>
          <w:rFonts w:ascii="Garamond" w:eastAsia="Calibri" w:hAnsi="Garamond"/>
          <w:color w:val="000000"/>
        </w:rPr>
        <w:t>klerimit</w:t>
      </w:r>
      <w:proofErr w:type="spellEnd"/>
      <w:r w:rsidR="0051531C" w:rsidRPr="001250CD">
        <w:rPr>
          <w:rFonts w:ascii="Garamond" w:eastAsia="Calibri" w:hAnsi="Garamond"/>
          <w:color w:val="000000"/>
        </w:rPr>
        <w:t xml:space="preserve"> për </w:t>
      </w:r>
      <w:proofErr w:type="spellStart"/>
      <w:r w:rsidR="0051531C" w:rsidRPr="001250CD">
        <w:rPr>
          <w:rFonts w:ascii="Garamond" w:eastAsia="Calibri" w:hAnsi="Garamond"/>
          <w:color w:val="000000"/>
        </w:rPr>
        <w:t>mwh</w:t>
      </w:r>
      <w:proofErr w:type="spellEnd"/>
      <w:r w:rsidR="0051531C" w:rsidRPr="001250CD">
        <w:rPr>
          <w:rFonts w:ascii="Garamond" w:eastAsia="Calibri" w:hAnsi="Garamond"/>
          <w:color w:val="000000"/>
        </w:rPr>
        <w:t xml:space="preserve"> për tregun brenda së njëjtës ditë</w:t>
      </w:r>
      <w:r w:rsidRPr="001250CD">
        <w:rPr>
          <w:rFonts w:ascii="Garamond" w:eastAsia="Calibri" w:hAnsi="Garamond"/>
          <w:color w:val="000000"/>
        </w:rPr>
        <w:t>.</w:t>
      </w:r>
    </w:p>
    <w:p w14:paraId="08CCD4CD" w14:textId="768DCE56" w:rsidR="00652F46" w:rsidRPr="001250CD" w:rsidRDefault="00652F46" w:rsidP="00652F46">
      <w:pPr>
        <w:autoSpaceDE w:val="0"/>
        <w:autoSpaceDN w:val="0"/>
        <w:adjustRightInd w:val="0"/>
        <w:ind w:firstLine="284"/>
        <w:jc w:val="both"/>
        <w:rPr>
          <w:rFonts w:ascii="Garamond" w:eastAsia="Calibri" w:hAnsi="Garamond"/>
          <w:color w:val="000000"/>
        </w:rPr>
      </w:pPr>
      <w:r w:rsidRPr="001250CD">
        <w:rPr>
          <w:rFonts w:ascii="Garamond" w:eastAsia="Calibri" w:hAnsi="Garamond"/>
          <w:color w:val="000000"/>
        </w:rPr>
        <w:lastRenderedPageBreak/>
        <w:t>- Gjithashtu</w:t>
      </w:r>
      <w:r w:rsidR="00602579">
        <w:rPr>
          <w:rFonts w:ascii="Garamond" w:eastAsia="Calibri" w:hAnsi="Garamond"/>
          <w:color w:val="000000"/>
        </w:rPr>
        <w:t>,</w:t>
      </w:r>
      <w:r w:rsidRPr="001250CD">
        <w:rPr>
          <w:rFonts w:ascii="Garamond" w:eastAsia="Calibri" w:hAnsi="Garamond"/>
          <w:color w:val="000000"/>
        </w:rPr>
        <w:t xml:space="preserve"> nëpërmjet shkresës nr. 158 </w:t>
      </w:r>
      <w:proofErr w:type="spellStart"/>
      <w:r w:rsidRPr="001250CD">
        <w:rPr>
          <w:rFonts w:ascii="Garamond" w:eastAsia="Calibri" w:hAnsi="Garamond"/>
          <w:color w:val="000000"/>
        </w:rPr>
        <w:t>prot</w:t>
      </w:r>
      <w:proofErr w:type="spellEnd"/>
      <w:r w:rsidRPr="001250CD">
        <w:rPr>
          <w:rFonts w:ascii="Garamond" w:eastAsia="Calibri" w:hAnsi="Garamond"/>
          <w:color w:val="000000"/>
        </w:rPr>
        <w:t xml:space="preserve">., datë 24.4.2024, protokolluar me tonën me nr. 984 </w:t>
      </w:r>
      <w:proofErr w:type="spellStart"/>
      <w:r w:rsidRPr="001250CD">
        <w:rPr>
          <w:rFonts w:ascii="Garamond" w:eastAsia="Calibri" w:hAnsi="Garamond"/>
          <w:color w:val="000000"/>
        </w:rPr>
        <w:t>prot</w:t>
      </w:r>
      <w:proofErr w:type="spellEnd"/>
      <w:r w:rsidRPr="001250CD">
        <w:rPr>
          <w:rFonts w:ascii="Garamond" w:eastAsia="Calibri" w:hAnsi="Garamond"/>
          <w:color w:val="000000"/>
        </w:rPr>
        <w:t>., datë 24.4.2024, shoqëria ka kërkuar dhe ndryshimin e emërtimit dhe frekuencën e pagesës për dy prej tarifave aktuale</w:t>
      </w:r>
      <w:r w:rsidR="0005554A">
        <w:rPr>
          <w:rFonts w:ascii="Garamond" w:eastAsia="Calibri" w:hAnsi="Garamond"/>
          <w:color w:val="000000"/>
        </w:rPr>
        <w:t>,</w:t>
      </w:r>
      <w:r w:rsidRPr="001250CD">
        <w:rPr>
          <w:rFonts w:ascii="Garamond" w:eastAsia="Calibri" w:hAnsi="Garamond"/>
          <w:color w:val="000000"/>
        </w:rPr>
        <w:t xml:space="preserve"> si m</w:t>
      </w:r>
      <w:r w:rsidR="0005554A">
        <w:rPr>
          <w:rFonts w:ascii="Garamond" w:eastAsia="Calibri" w:hAnsi="Garamond"/>
          <w:color w:val="000000"/>
        </w:rPr>
        <w:t>ë</w:t>
      </w:r>
      <w:r w:rsidRPr="001250CD">
        <w:rPr>
          <w:rFonts w:ascii="Garamond" w:eastAsia="Calibri" w:hAnsi="Garamond"/>
          <w:color w:val="000000"/>
        </w:rPr>
        <w:t xml:space="preserve"> poshtë:</w:t>
      </w:r>
    </w:p>
    <w:p w14:paraId="350C738C" w14:textId="73850D96" w:rsidR="00652F46" w:rsidRPr="001250CD" w:rsidRDefault="00652F46" w:rsidP="00652F46">
      <w:pPr>
        <w:autoSpaceDE w:val="0"/>
        <w:autoSpaceDN w:val="0"/>
        <w:adjustRightInd w:val="0"/>
        <w:ind w:firstLine="284"/>
        <w:jc w:val="both"/>
        <w:rPr>
          <w:rFonts w:ascii="Garamond" w:eastAsia="Calibri" w:hAnsi="Garamond"/>
          <w:color w:val="000000"/>
        </w:rPr>
      </w:pPr>
      <w:r w:rsidRPr="001250CD">
        <w:rPr>
          <w:rFonts w:ascii="Garamond" w:eastAsia="Calibri" w:hAnsi="Garamond"/>
          <w:color w:val="000000"/>
        </w:rPr>
        <w:t xml:space="preserve">- Ndryshimin e emërtimit të </w:t>
      </w:r>
      <w:r w:rsidR="00FC0FEE" w:rsidRPr="001250CD">
        <w:rPr>
          <w:rFonts w:ascii="Garamond" w:eastAsia="Calibri" w:hAnsi="Garamond"/>
          <w:color w:val="000000"/>
        </w:rPr>
        <w:t>tarifës vjetore të trajnimit në tarifa e trajnimit</w:t>
      </w:r>
      <w:r w:rsidR="00FC0FEE">
        <w:rPr>
          <w:rFonts w:ascii="Garamond" w:eastAsia="Calibri" w:hAnsi="Garamond"/>
          <w:color w:val="000000"/>
        </w:rPr>
        <w:t>,</w:t>
      </w:r>
      <w:r w:rsidR="00FC0FEE" w:rsidRPr="001250CD">
        <w:rPr>
          <w:rFonts w:ascii="Garamond" w:eastAsia="Calibri" w:hAnsi="Garamond"/>
          <w:color w:val="000000"/>
        </w:rPr>
        <w:t xml:space="preserve"> si edhe ndryshimi </w:t>
      </w:r>
      <w:r w:rsidRPr="001250CD">
        <w:rPr>
          <w:rFonts w:ascii="Garamond" w:eastAsia="Calibri" w:hAnsi="Garamond"/>
          <w:color w:val="000000"/>
        </w:rPr>
        <w:t>i frekuencës së pagesës, nga pagesë vjetore të bëhet pagesë vetëm një herë;</w:t>
      </w:r>
    </w:p>
    <w:p w14:paraId="39B988BE" w14:textId="664A4000" w:rsidR="00652F46" w:rsidRPr="001250CD" w:rsidRDefault="00652F46" w:rsidP="00652F46">
      <w:pPr>
        <w:autoSpaceDE w:val="0"/>
        <w:autoSpaceDN w:val="0"/>
        <w:adjustRightInd w:val="0"/>
        <w:ind w:firstLine="284"/>
        <w:jc w:val="both"/>
        <w:rPr>
          <w:rFonts w:ascii="Garamond" w:eastAsia="Calibri" w:hAnsi="Garamond"/>
          <w:color w:val="000000"/>
        </w:rPr>
      </w:pPr>
      <w:r w:rsidRPr="001250CD">
        <w:rPr>
          <w:rFonts w:ascii="Garamond" w:eastAsia="Calibri" w:hAnsi="Garamond"/>
          <w:color w:val="000000"/>
        </w:rPr>
        <w:t xml:space="preserve">- Ndryshimin e frekuencës së pagesës së </w:t>
      </w:r>
      <w:r w:rsidR="00FC0FEE" w:rsidRPr="001250CD">
        <w:rPr>
          <w:rFonts w:ascii="Garamond" w:eastAsia="Calibri" w:hAnsi="Garamond"/>
          <w:color w:val="000000"/>
        </w:rPr>
        <w:t xml:space="preserve">tarifës së provimit </w:t>
      </w:r>
      <w:r w:rsidRPr="001250CD">
        <w:rPr>
          <w:rFonts w:ascii="Garamond" w:eastAsia="Calibri" w:hAnsi="Garamond"/>
          <w:color w:val="000000"/>
        </w:rPr>
        <w:t>nga pagesë vjetore të bëhet pagesë vetëm një herë.</w:t>
      </w:r>
    </w:p>
    <w:p w14:paraId="1DBFB46C" w14:textId="2E30CB01" w:rsidR="00652F46" w:rsidRPr="001250CD" w:rsidRDefault="00652F46" w:rsidP="00652F46">
      <w:pPr>
        <w:autoSpaceDE w:val="0"/>
        <w:autoSpaceDN w:val="0"/>
        <w:adjustRightInd w:val="0"/>
        <w:ind w:firstLine="284"/>
        <w:jc w:val="both"/>
        <w:rPr>
          <w:rFonts w:ascii="Garamond" w:eastAsia="Calibri" w:hAnsi="Garamond"/>
          <w:color w:val="000000"/>
        </w:rPr>
      </w:pPr>
      <w:r w:rsidRPr="001250CD">
        <w:rPr>
          <w:rFonts w:ascii="Garamond" w:eastAsia="Calibri" w:hAnsi="Garamond"/>
          <w:color w:val="000000"/>
        </w:rPr>
        <w:t xml:space="preserve">- Për sa </w:t>
      </w:r>
      <w:r w:rsidR="00FC0FEE">
        <w:rPr>
          <w:rFonts w:ascii="Garamond" w:eastAsia="Calibri" w:hAnsi="Garamond"/>
          <w:color w:val="000000"/>
        </w:rPr>
        <w:t>u</w:t>
      </w:r>
      <w:r w:rsidRPr="001250CD">
        <w:rPr>
          <w:rFonts w:ascii="Garamond" w:eastAsia="Calibri" w:hAnsi="Garamond"/>
          <w:color w:val="000000"/>
        </w:rPr>
        <w:t xml:space="preserve"> përket ndryshimeve të sipërcituara, ERE vlerësoi se ndryshimi i emërtimit së </w:t>
      </w:r>
      <w:r w:rsidR="005940BE" w:rsidRPr="001250CD">
        <w:rPr>
          <w:rFonts w:ascii="Garamond" w:eastAsia="Calibri" w:hAnsi="Garamond"/>
          <w:color w:val="000000"/>
        </w:rPr>
        <w:t>tarifës vjetore të trajnimit dhe tarifës vjetore të provimit</w:t>
      </w:r>
      <w:r w:rsidR="005940BE">
        <w:rPr>
          <w:rFonts w:ascii="Garamond" w:eastAsia="Calibri" w:hAnsi="Garamond"/>
          <w:color w:val="000000"/>
        </w:rPr>
        <w:t>,</w:t>
      </w:r>
      <w:r w:rsidR="005940BE" w:rsidRPr="001250CD">
        <w:rPr>
          <w:rFonts w:ascii="Garamond" w:eastAsia="Calibri" w:hAnsi="Garamond"/>
          <w:color w:val="000000"/>
        </w:rPr>
        <w:t xml:space="preserve"> si dhe frekuencës së pagesës për dy prej tarifa</w:t>
      </w:r>
      <w:r w:rsidRPr="001250CD">
        <w:rPr>
          <w:rFonts w:ascii="Garamond" w:eastAsia="Calibri" w:hAnsi="Garamond"/>
          <w:color w:val="000000"/>
        </w:rPr>
        <w:t xml:space="preserve">ve aktuale të sipërcituara, do të jetë objekt rishikimi gjatë miratimit të </w:t>
      </w:r>
      <w:r w:rsidRPr="00602579">
        <w:rPr>
          <w:rFonts w:ascii="Garamond" w:eastAsia="Calibri" w:hAnsi="Garamond"/>
          <w:iCs/>
          <w:color w:val="000000"/>
        </w:rPr>
        <w:t>“Metodologjisë së përcaktimit të tarifave të Operatorit të Emëruar të Tregut të Energjisë Elektrike (</w:t>
      </w:r>
      <w:proofErr w:type="spellStart"/>
      <w:r w:rsidRPr="00602579">
        <w:rPr>
          <w:rFonts w:ascii="Garamond" w:eastAsia="Calibri" w:hAnsi="Garamond"/>
          <w:iCs/>
          <w:color w:val="000000"/>
        </w:rPr>
        <w:t>NEMO</w:t>
      </w:r>
      <w:proofErr w:type="spellEnd"/>
      <w:r w:rsidRPr="00602579">
        <w:rPr>
          <w:rFonts w:ascii="Garamond" w:eastAsia="Calibri" w:hAnsi="Garamond"/>
          <w:iCs/>
          <w:color w:val="000000"/>
        </w:rPr>
        <w:t>)”</w:t>
      </w:r>
      <w:r w:rsidR="005940BE">
        <w:rPr>
          <w:rFonts w:ascii="Garamond" w:eastAsia="Calibri" w:hAnsi="Garamond"/>
          <w:iCs/>
          <w:color w:val="000000"/>
        </w:rPr>
        <w:t>,</w:t>
      </w:r>
      <w:r w:rsidRPr="00602579">
        <w:rPr>
          <w:rFonts w:ascii="Garamond" w:eastAsia="Calibri" w:hAnsi="Garamond"/>
          <w:iCs/>
          <w:color w:val="000000"/>
        </w:rPr>
        <w:t xml:space="preserve"> </w:t>
      </w:r>
      <w:r w:rsidRPr="001250CD">
        <w:rPr>
          <w:rFonts w:ascii="Garamond" w:eastAsia="Calibri" w:hAnsi="Garamond"/>
          <w:color w:val="000000"/>
        </w:rPr>
        <w:t xml:space="preserve">bashkë me rishikimin e afateve të përcaktuara të tarifave të </w:t>
      </w:r>
      <w:proofErr w:type="spellStart"/>
      <w:r w:rsidRPr="001250CD">
        <w:rPr>
          <w:rFonts w:ascii="Garamond" w:eastAsia="Calibri" w:hAnsi="Garamond"/>
          <w:color w:val="000000"/>
        </w:rPr>
        <w:t>NEMO</w:t>
      </w:r>
      <w:proofErr w:type="spellEnd"/>
      <w:r w:rsidR="005940BE">
        <w:rPr>
          <w:rFonts w:ascii="Garamond" w:eastAsia="Calibri" w:hAnsi="Garamond"/>
          <w:color w:val="000000"/>
        </w:rPr>
        <w:t>-s</w:t>
      </w:r>
      <w:r w:rsidRPr="001250CD">
        <w:rPr>
          <w:rFonts w:ascii="Garamond" w:eastAsia="Calibri" w:hAnsi="Garamond"/>
          <w:color w:val="000000"/>
        </w:rPr>
        <w:t xml:space="preserve"> nga </w:t>
      </w:r>
      <w:proofErr w:type="spellStart"/>
      <w:r w:rsidRPr="001250CD">
        <w:rPr>
          <w:rFonts w:ascii="Garamond" w:eastAsia="Calibri" w:hAnsi="Garamond"/>
          <w:color w:val="000000"/>
        </w:rPr>
        <w:t>ALPEX</w:t>
      </w:r>
      <w:proofErr w:type="spellEnd"/>
      <w:r w:rsidR="005940BE">
        <w:rPr>
          <w:rFonts w:ascii="Garamond" w:eastAsia="Calibri" w:hAnsi="Garamond"/>
          <w:color w:val="000000"/>
        </w:rPr>
        <w:t>-i</w:t>
      </w:r>
      <w:r w:rsidRPr="001250CD">
        <w:rPr>
          <w:rFonts w:ascii="Garamond" w:eastAsia="Calibri" w:hAnsi="Garamond"/>
          <w:color w:val="000000"/>
        </w:rPr>
        <w:t>, për të cilat afati i aplikimit të tyre është shtyrë së fundmi me anë të vendimit të Bordit të ERE-s nr. 50, datë 2.4.2024.</w:t>
      </w:r>
    </w:p>
    <w:p w14:paraId="5E794D14" w14:textId="30649056" w:rsidR="00652F46" w:rsidRPr="001250CD" w:rsidRDefault="00652F46" w:rsidP="00652F46">
      <w:pPr>
        <w:autoSpaceDE w:val="0"/>
        <w:autoSpaceDN w:val="0"/>
        <w:adjustRightInd w:val="0"/>
        <w:ind w:firstLine="284"/>
        <w:jc w:val="both"/>
        <w:rPr>
          <w:rFonts w:ascii="Garamond" w:eastAsia="Calibri" w:hAnsi="Garamond"/>
          <w:color w:val="000000"/>
        </w:rPr>
      </w:pPr>
      <w:r w:rsidRPr="001250CD">
        <w:rPr>
          <w:rFonts w:ascii="Garamond" w:eastAsia="Calibri" w:hAnsi="Garamond"/>
          <w:color w:val="000000"/>
        </w:rPr>
        <w:t>- Shoqëria “Bursa Shqiptare e Energjisë Elektrike</w:t>
      </w:r>
      <w:r w:rsidR="00555D8E">
        <w:rPr>
          <w:rFonts w:ascii="Garamond" w:eastAsia="Calibri" w:hAnsi="Garamond"/>
          <w:color w:val="000000"/>
        </w:rPr>
        <w:t>”</w:t>
      </w:r>
      <w:r w:rsidRPr="001250CD">
        <w:rPr>
          <w:rFonts w:ascii="Garamond" w:eastAsia="Calibri" w:hAnsi="Garamond"/>
          <w:color w:val="000000"/>
        </w:rPr>
        <w:t xml:space="preserve"> </w:t>
      </w:r>
      <w:r w:rsidR="00B02EAC">
        <w:rPr>
          <w:rFonts w:ascii="Garamond" w:eastAsia="Calibri" w:hAnsi="Garamond"/>
          <w:color w:val="000000"/>
        </w:rPr>
        <w:t>–</w:t>
      </w:r>
      <w:r w:rsidRPr="001250CD">
        <w:rPr>
          <w:rFonts w:ascii="Garamond" w:eastAsia="Calibri" w:hAnsi="Garamond"/>
          <w:color w:val="000000"/>
        </w:rPr>
        <w:t xml:space="preserve"> </w:t>
      </w:r>
      <w:r w:rsidR="00555D8E">
        <w:rPr>
          <w:rFonts w:ascii="Garamond" w:eastAsia="Calibri" w:hAnsi="Garamond"/>
          <w:color w:val="000000"/>
        </w:rPr>
        <w:t>“</w:t>
      </w:r>
      <w:proofErr w:type="spellStart"/>
      <w:r w:rsidRPr="001250CD">
        <w:rPr>
          <w:rFonts w:ascii="Garamond" w:eastAsia="Calibri" w:hAnsi="Garamond"/>
          <w:color w:val="000000"/>
        </w:rPr>
        <w:t>ALPEX</w:t>
      </w:r>
      <w:proofErr w:type="spellEnd"/>
      <w:r w:rsidRPr="001250CD">
        <w:rPr>
          <w:rFonts w:ascii="Garamond" w:eastAsia="Calibri" w:hAnsi="Garamond"/>
          <w:color w:val="000000"/>
        </w:rPr>
        <w:t xml:space="preserve">” </w:t>
      </w:r>
      <w:proofErr w:type="spellStart"/>
      <w:r w:rsidRPr="001250CD">
        <w:rPr>
          <w:rFonts w:ascii="Garamond" w:eastAsia="Calibri" w:hAnsi="Garamond"/>
          <w:color w:val="000000"/>
        </w:rPr>
        <w:t>sh.a</w:t>
      </w:r>
      <w:proofErr w:type="spellEnd"/>
      <w:r w:rsidRPr="001250CD">
        <w:rPr>
          <w:rFonts w:ascii="Garamond" w:eastAsia="Calibri" w:hAnsi="Garamond"/>
          <w:color w:val="000000"/>
        </w:rPr>
        <w:t xml:space="preserve">. sqaron se për hartimin e  Listës së Tarifave të </w:t>
      </w:r>
      <w:r w:rsidR="00555D8E">
        <w:rPr>
          <w:rFonts w:ascii="Garamond" w:eastAsia="Calibri" w:hAnsi="Garamond"/>
          <w:color w:val="000000"/>
        </w:rPr>
        <w:t>“</w:t>
      </w:r>
      <w:proofErr w:type="spellStart"/>
      <w:r w:rsidRPr="001250CD">
        <w:rPr>
          <w:rFonts w:ascii="Garamond" w:eastAsia="Calibri" w:hAnsi="Garamond"/>
          <w:color w:val="000000"/>
        </w:rPr>
        <w:t>ALPEX</w:t>
      </w:r>
      <w:proofErr w:type="spellEnd"/>
      <w:r w:rsidR="00555D8E">
        <w:rPr>
          <w:rFonts w:ascii="Garamond" w:eastAsia="Calibri" w:hAnsi="Garamond"/>
          <w:color w:val="000000"/>
        </w:rPr>
        <w:t>”</w:t>
      </w:r>
      <w:r w:rsidRPr="001250CD">
        <w:rPr>
          <w:rFonts w:ascii="Garamond" w:eastAsia="Calibri" w:hAnsi="Garamond"/>
          <w:color w:val="000000"/>
        </w:rPr>
        <w:t xml:space="preserve"> </w:t>
      </w:r>
      <w:proofErr w:type="spellStart"/>
      <w:r w:rsidRPr="001250CD">
        <w:rPr>
          <w:rFonts w:ascii="Garamond" w:eastAsia="Calibri" w:hAnsi="Garamond"/>
          <w:color w:val="000000"/>
        </w:rPr>
        <w:t>sh.a</w:t>
      </w:r>
      <w:proofErr w:type="spellEnd"/>
      <w:r w:rsidRPr="001250CD">
        <w:rPr>
          <w:rFonts w:ascii="Garamond" w:eastAsia="Calibri" w:hAnsi="Garamond"/>
          <w:color w:val="000000"/>
        </w:rPr>
        <w:t xml:space="preserve">. për Tregun e Ditës në Avancë dhe Tregun Brenda së Njëjtës Ditë, si </w:t>
      </w:r>
      <w:r w:rsidR="00B02EAC" w:rsidRPr="001250CD">
        <w:rPr>
          <w:rFonts w:ascii="Garamond" w:eastAsia="Calibri" w:hAnsi="Garamond"/>
          <w:color w:val="000000"/>
        </w:rPr>
        <w:t xml:space="preserve">operator i emëruar </w:t>
      </w:r>
      <w:r w:rsidRPr="001250CD">
        <w:rPr>
          <w:rFonts w:ascii="Garamond" w:eastAsia="Calibri" w:hAnsi="Garamond"/>
          <w:color w:val="000000"/>
        </w:rPr>
        <w:t>i Tregut të Energjisë Elektrike (</w:t>
      </w:r>
      <w:proofErr w:type="spellStart"/>
      <w:r w:rsidRPr="001250CD">
        <w:rPr>
          <w:rFonts w:ascii="Garamond" w:eastAsia="Calibri" w:hAnsi="Garamond"/>
          <w:color w:val="000000"/>
        </w:rPr>
        <w:t>NEMO</w:t>
      </w:r>
      <w:proofErr w:type="spellEnd"/>
      <w:r w:rsidRPr="001250CD">
        <w:rPr>
          <w:rFonts w:ascii="Garamond" w:eastAsia="Calibri" w:hAnsi="Garamond"/>
          <w:color w:val="000000"/>
        </w:rPr>
        <w:t>), janë marrë parasysh faktorët e mëposhtëm:</w:t>
      </w:r>
    </w:p>
    <w:p w14:paraId="6E8EDACB" w14:textId="338D6BBF" w:rsidR="00652F46" w:rsidRPr="001250CD" w:rsidRDefault="00652F46" w:rsidP="00652F46">
      <w:pPr>
        <w:autoSpaceDE w:val="0"/>
        <w:autoSpaceDN w:val="0"/>
        <w:adjustRightInd w:val="0"/>
        <w:ind w:firstLine="284"/>
        <w:jc w:val="both"/>
        <w:rPr>
          <w:rFonts w:ascii="Garamond" w:eastAsia="Calibri" w:hAnsi="Garamond"/>
          <w:color w:val="000000"/>
        </w:rPr>
      </w:pPr>
      <w:r w:rsidRPr="001250CD">
        <w:rPr>
          <w:rFonts w:ascii="Garamond" w:eastAsia="Calibri" w:hAnsi="Garamond"/>
          <w:color w:val="000000"/>
        </w:rPr>
        <w:t>1. Tarifat e bursave të tjera të energjisë që tashmë operojnë</w:t>
      </w:r>
      <w:r w:rsidR="00BB71A5">
        <w:rPr>
          <w:rFonts w:ascii="Garamond" w:eastAsia="Calibri" w:hAnsi="Garamond"/>
          <w:color w:val="000000"/>
        </w:rPr>
        <w:t>,</w:t>
      </w:r>
      <w:r w:rsidRPr="001250CD">
        <w:rPr>
          <w:rFonts w:ascii="Garamond" w:eastAsia="Calibri" w:hAnsi="Garamond"/>
          <w:color w:val="000000"/>
        </w:rPr>
        <w:t xml:space="preserve"> siç janë </w:t>
      </w:r>
      <w:proofErr w:type="spellStart"/>
      <w:r w:rsidR="007B7932" w:rsidRPr="001250CD">
        <w:rPr>
          <w:rFonts w:ascii="Garamond" w:eastAsia="Calibri" w:hAnsi="Garamond"/>
          <w:color w:val="000000"/>
        </w:rPr>
        <w:t>CROPEX</w:t>
      </w:r>
      <w:proofErr w:type="spellEnd"/>
      <w:r w:rsidRPr="001250CD">
        <w:rPr>
          <w:rFonts w:ascii="Garamond" w:eastAsia="Calibri" w:hAnsi="Garamond"/>
          <w:color w:val="000000"/>
        </w:rPr>
        <w:t xml:space="preserve">, </w:t>
      </w:r>
      <w:proofErr w:type="spellStart"/>
      <w:r w:rsidR="007B7932" w:rsidRPr="001250CD">
        <w:rPr>
          <w:rFonts w:ascii="Garamond" w:eastAsia="Calibri" w:hAnsi="Garamond"/>
          <w:color w:val="000000"/>
        </w:rPr>
        <w:t>IBEX</w:t>
      </w:r>
      <w:proofErr w:type="spellEnd"/>
      <w:r w:rsidRPr="001250CD">
        <w:rPr>
          <w:rFonts w:ascii="Garamond" w:eastAsia="Calibri" w:hAnsi="Garamond"/>
          <w:color w:val="000000"/>
        </w:rPr>
        <w:t xml:space="preserve">, </w:t>
      </w:r>
      <w:proofErr w:type="spellStart"/>
      <w:r w:rsidR="007B7932" w:rsidRPr="001250CD">
        <w:rPr>
          <w:rFonts w:ascii="Garamond" w:eastAsia="Calibri" w:hAnsi="Garamond"/>
          <w:color w:val="000000"/>
        </w:rPr>
        <w:t>SEEPEX</w:t>
      </w:r>
      <w:proofErr w:type="spellEnd"/>
      <w:r w:rsidR="007B7932" w:rsidRPr="001250CD">
        <w:rPr>
          <w:rFonts w:ascii="Garamond" w:eastAsia="Calibri" w:hAnsi="Garamond"/>
          <w:color w:val="000000"/>
        </w:rPr>
        <w:t xml:space="preserve">, </w:t>
      </w:r>
      <w:proofErr w:type="spellStart"/>
      <w:r w:rsidR="007B7932" w:rsidRPr="001250CD">
        <w:rPr>
          <w:rFonts w:ascii="Garamond" w:eastAsia="Calibri" w:hAnsi="Garamond"/>
          <w:color w:val="000000"/>
        </w:rPr>
        <w:t>OPCOM</w:t>
      </w:r>
      <w:proofErr w:type="spellEnd"/>
      <w:r w:rsidRPr="001250CD">
        <w:rPr>
          <w:rFonts w:ascii="Garamond" w:eastAsia="Calibri" w:hAnsi="Garamond"/>
          <w:color w:val="000000"/>
        </w:rPr>
        <w:t xml:space="preserve">, </w:t>
      </w:r>
      <w:proofErr w:type="spellStart"/>
      <w:r w:rsidRPr="001250CD">
        <w:rPr>
          <w:rFonts w:ascii="Garamond" w:eastAsia="Calibri" w:hAnsi="Garamond"/>
          <w:color w:val="000000"/>
        </w:rPr>
        <w:t>MEMO</w:t>
      </w:r>
      <w:proofErr w:type="spellEnd"/>
      <w:r w:rsidRPr="001250CD">
        <w:rPr>
          <w:rFonts w:ascii="Garamond" w:eastAsia="Calibri" w:hAnsi="Garamond"/>
          <w:color w:val="000000"/>
        </w:rPr>
        <w:t>.</w:t>
      </w:r>
    </w:p>
    <w:p w14:paraId="796C987A" w14:textId="77777777" w:rsidR="00652F46" w:rsidRPr="001250CD" w:rsidRDefault="00652F46" w:rsidP="00652F46">
      <w:pPr>
        <w:autoSpaceDE w:val="0"/>
        <w:autoSpaceDN w:val="0"/>
        <w:adjustRightInd w:val="0"/>
        <w:ind w:firstLine="284"/>
        <w:jc w:val="both"/>
        <w:rPr>
          <w:rFonts w:ascii="Garamond" w:eastAsia="Calibri" w:hAnsi="Garamond"/>
          <w:color w:val="000000"/>
        </w:rPr>
      </w:pPr>
      <w:r w:rsidRPr="001250CD">
        <w:rPr>
          <w:rFonts w:ascii="Garamond" w:eastAsia="Calibri" w:hAnsi="Garamond"/>
          <w:color w:val="000000"/>
        </w:rPr>
        <w:t xml:space="preserve">2. Tarifat që aplikon aktualisht ofruesi i shërbimit </w:t>
      </w:r>
      <w:proofErr w:type="spellStart"/>
      <w:r w:rsidRPr="001250CD">
        <w:rPr>
          <w:rFonts w:ascii="Garamond" w:eastAsia="Calibri" w:hAnsi="Garamond"/>
          <w:color w:val="000000"/>
        </w:rPr>
        <w:t>Henex</w:t>
      </w:r>
      <w:proofErr w:type="spellEnd"/>
      <w:r w:rsidRPr="001250CD">
        <w:rPr>
          <w:rFonts w:ascii="Garamond" w:eastAsia="Calibri" w:hAnsi="Garamond"/>
          <w:color w:val="000000"/>
        </w:rPr>
        <w:t xml:space="preserve"> dhe </w:t>
      </w:r>
      <w:proofErr w:type="spellStart"/>
      <w:r w:rsidRPr="001250CD">
        <w:rPr>
          <w:rFonts w:ascii="Garamond" w:eastAsia="Calibri" w:hAnsi="Garamond"/>
          <w:color w:val="000000"/>
        </w:rPr>
        <w:t>EnExclear</w:t>
      </w:r>
      <w:proofErr w:type="spellEnd"/>
      <w:r w:rsidRPr="001250CD">
        <w:rPr>
          <w:rFonts w:ascii="Garamond" w:eastAsia="Calibri" w:hAnsi="Garamond"/>
          <w:color w:val="000000"/>
        </w:rPr>
        <w:t>,</w:t>
      </w:r>
    </w:p>
    <w:p w14:paraId="56226E8A" w14:textId="0302F2F7" w:rsidR="00652F46" w:rsidRPr="001250CD" w:rsidRDefault="00652F46" w:rsidP="00652F46">
      <w:pPr>
        <w:autoSpaceDE w:val="0"/>
        <w:autoSpaceDN w:val="0"/>
        <w:adjustRightInd w:val="0"/>
        <w:ind w:firstLine="284"/>
        <w:jc w:val="both"/>
        <w:rPr>
          <w:rFonts w:ascii="Garamond" w:eastAsia="Calibri" w:hAnsi="Garamond"/>
          <w:color w:val="000000"/>
        </w:rPr>
      </w:pPr>
      <w:r w:rsidRPr="001250CD">
        <w:rPr>
          <w:rFonts w:ascii="Garamond" w:eastAsia="Calibri" w:hAnsi="Garamond"/>
          <w:color w:val="000000"/>
        </w:rPr>
        <w:t xml:space="preserve">3. Mundësinë e mbulimit të shpenzimeve operative të </w:t>
      </w:r>
      <w:r w:rsidR="00555D8E">
        <w:rPr>
          <w:rFonts w:ascii="Garamond" w:eastAsia="Calibri" w:hAnsi="Garamond"/>
          <w:color w:val="000000"/>
        </w:rPr>
        <w:t>“</w:t>
      </w:r>
      <w:proofErr w:type="spellStart"/>
      <w:r w:rsidRPr="001250CD">
        <w:rPr>
          <w:rFonts w:ascii="Garamond" w:eastAsia="Calibri" w:hAnsi="Garamond"/>
          <w:color w:val="000000"/>
        </w:rPr>
        <w:t>ALPEX</w:t>
      </w:r>
      <w:proofErr w:type="spellEnd"/>
      <w:r w:rsidR="00555D8E">
        <w:rPr>
          <w:rFonts w:ascii="Garamond" w:eastAsia="Calibri" w:hAnsi="Garamond"/>
          <w:color w:val="000000"/>
        </w:rPr>
        <w:t>”</w:t>
      </w:r>
      <w:r w:rsidRPr="001250CD">
        <w:rPr>
          <w:rFonts w:ascii="Garamond" w:eastAsia="Calibri" w:hAnsi="Garamond"/>
          <w:color w:val="000000"/>
        </w:rPr>
        <w:t xml:space="preserve"> </w:t>
      </w:r>
      <w:proofErr w:type="spellStart"/>
      <w:r w:rsidR="00C33EB8" w:rsidRPr="001250CD">
        <w:rPr>
          <w:rFonts w:ascii="Garamond" w:eastAsia="Calibri" w:hAnsi="Garamond"/>
          <w:color w:val="000000"/>
        </w:rPr>
        <w:t>sh</w:t>
      </w:r>
      <w:r w:rsidR="00C33EB8">
        <w:rPr>
          <w:rFonts w:ascii="Garamond" w:eastAsia="Calibri" w:hAnsi="Garamond"/>
          <w:color w:val="000000"/>
        </w:rPr>
        <w:t>.</w:t>
      </w:r>
      <w:r w:rsidR="00C33EB8" w:rsidRPr="001250CD">
        <w:rPr>
          <w:rFonts w:ascii="Garamond" w:eastAsia="Calibri" w:hAnsi="Garamond"/>
          <w:color w:val="000000"/>
        </w:rPr>
        <w:t>a</w:t>
      </w:r>
      <w:proofErr w:type="spellEnd"/>
      <w:r w:rsidR="00C33EB8">
        <w:rPr>
          <w:rFonts w:ascii="Garamond" w:eastAsia="Calibri" w:hAnsi="Garamond"/>
          <w:color w:val="000000"/>
        </w:rPr>
        <w:t>.,</w:t>
      </w:r>
      <w:r w:rsidR="00C33EB8" w:rsidRPr="001250CD">
        <w:rPr>
          <w:rFonts w:ascii="Garamond" w:eastAsia="Calibri" w:hAnsi="Garamond"/>
          <w:color w:val="000000"/>
        </w:rPr>
        <w:t xml:space="preserve"> </w:t>
      </w:r>
      <w:r w:rsidRPr="001250CD">
        <w:rPr>
          <w:rFonts w:ascii="Garamond" w:eastAsia="Calibri" w:hAnsi="Garamond"/>
          <w:color w:val="000000"/>
        </w:rPr>
        <w:t xml:space="preserve">si edhe kthimin e kapitalit brenda 7 (shtatë) deri në 10 (dhjetë) viteve nga fillimi i </w:t>
      </w:r>
      <w:proofErr w:type="spellStart"/>
      <w:r w:rsidR="005F4E50" w:rsidRPr="001250CD">
        <w:rPr>
          <w:rFonts w:ascii="Garamond" w:eastAsia="Calibri" w:hAnsi="Garamond"/>
          <w:color w:val="000000"/>
        </w:rPr>
        <w:t>operacionalizimit</w:t>
      </w:r>
      <w:proofErr w:type="spellEnd"/>
      <w:r w:rsidRPr="001250CD">
        <w:rPr>
          <w:rFonts w:ascii="Garamond" w:eastAsia="Calibri" w:hAnsi="Garamond"/>
          <w:color w:val="000000"/>
        </w:rPr>
        <w:t>.</w:t>
      </w:r>
    </w:p>
    <w:p w14:paraId="01F78578" w14:textId="1C25B998" w:rsidR="00652F46" w:rsidRPr="001250CD" w:rsidRDefault="005C7F0C" w:rsidP="00652F46">
      <w:pPr>
        <w:autoSpaceDE w:val="0"/>
        <w:autoSpaceDN w:val="0"/>
        <w:adjustRightInd w:val="0"/>
        <w:ind w:firstLine="284"/>
        <w:jc w:val="both"/>
        <w:rPr>
          <w:rFonts w:ascii="Garamond" w:eastAsia="Calibri" w:hAnsi="Garamond"/>
          <w:color w:val="000000"/>
        </w:rPr>
      </w:pPr>
      <w:r>
        <w:rPr>
          <w:rFonts w:ascii="Garamond" w:eastAsia="Calibri" w:hAnsi="Garamond"/>
          <w:color w:val="000000"/>
        </w:rPr>
        <w:t>-</w:t>
      </w:r>
      <w:r w:rsidR="00652F46" w:rsidRPr="001250CD">
        <w:rPr>
          <w:rFonts w:ascii="Garamond" w:eastAsia="Calibri" w:hAnsi="Garamond"/>
          <w:color w:val="000000"/>
        </w:rPr>
        <w:t xml:space="preserve"> Shoqëria “Bursa Shqiptare e Energjisë Elektrike</w:t>
      </w:r>
      <w:r w:rsidR="00555D8E">
        <w:rPr>
          <w:rFonts w:ascii="Garamond" w:eastAsia="Calibri" w:hAnsi="Garamond"/>
          <w:color w:val="000000"/>
        </w:rPr>
        <w:t>”</w:t>
      </w:r>
      <w:r w:rsidR="00652F46" w:rsidRPr="001250CD">
        <w:rPr>
          <w:rFonts w:ascii="Garamond" w:eastAsia="Calibri" w:hAnsi="Garamond"/>
          <w:color w:val="000000"/>
        </w:rPr>
        <w:t xml:space="preserve"> </w:t>
      </w:r>
      <w:r>
        <w:rPr>
          <w:rFonts w:ascii="Garamond" w:eastAsia="Calibri" w:hAnsi="Garamond"/>
          <w:color w:val="000000"/>
        </w:rPr>
        <w:t>–</w:t>
      </w:r>
      <w:r w:rsidR="00652F46" w:rsidRPr="001250CD">
        <w:rPr>
          <w:rFonts w:ascii="Garamond" w:eastAsia="Calibri" w:hAnsi="Garamond"/>
          <w:color w:val="000000"/>
        </w:rPr>
        <w:t xml:space="preserve"> </w:t>
      </w:r>
      <w:r w:rsidR="00555D8E">
        <w:rPr>
          <w:rFonts w:ascii="Garamond" w:eastAsia="Calibri" w:hAnsi="Garamond"/>
          <w:color w:val="000000"/>
        </w:rPr>
        <w:t>“</w:t>
      </w:r>
      <w:proofErr w:type="spellStart"/>
      <w:r w:rsidR="00652F46" w:rsidRPr="001250CD">
        <w:rPr>
          <w:rFonts w:ascii="Garamond" w:eastAsia="Calibri" w:hAnsi="Garamond"/>
          <w:color w:val="000000"/>
        </w:rPr>
        <w:t>ALPEX</w:t>
      </w:r>
      <w:proofErr w:type="spellEnd"/>
      <w:r w:rsidR="00652F46" w:rsidRPr="001250CD">
        <w:rPr>
          <w:rFonts w:ascii="Garamond" w:eastAsia="Calibri" w:hAnsi="Garamond"/>
          <w:color w:val="000000"/>
        </w:rPr>
        <w:t xml:space="preserve">” </w:t>
      </w:r>
      <w:proofErr w:type="spellStart"/>
      <w:r w:rsidR="00652F46" w:rsidRPr="001250CD">
        <w:rPr>
          <w:rFonts w:ascii="Garamond" w:eastAsia="Calibri" w:hAnsi="Garamond"/>
          <w:color w:val="000000"/>
        </w:rPr>
        <w:t>sh.a</w:t>
      </w:r>
      <w:proofErr w:type="spellEnd"/>
      <w:r w:rsidR="00652F46" w:rsidRPr="001250CD">
        <w:rPr>
          <w:rFonts w:ascii="Garamond" w:eastAsia="Calibri" w:hAnsi="Garamond"/>
          <w:color w:val="000000"/>
        </w:rPr>
        <w:t>.</w:t>
      </w:r>
      <w:r>
        <w:rPr>
          <w:rFonts w:ascii="Garamond" w:eastAsia="Calibri" w:hAnsi="Garamond"/>
          <w:color w:val="000000"/>
        </w:rPr>
        <w:t>,</w:t>
      </w:r>
      <w:r w:rsidR="00652F46" w:rsidRPr="001250CD">
        <w:rPr>
          <w:rFonts w:ascii="Garamond" w:eastAsia="Calibri" w:hAnsi="Garamond"/>
          <w:color w:val="000000"/>
        </w:rPr>
        <w:t xml:space="preserve"> gjithashtu</w:t>
      </w:r>
      <w:r>
        <w:rPr>
          <w:rFonts w:ascii="Garamond" w:eastAsia="Calibri" w:hAnsi="Garamond"/>
          <w:color w:val="000000"/>
        </w:rPr>
        <w:t>,</w:t>
      </w:r>
      <w:r w:rsidR="00652F46" w:rsidRPr="001250CD">
        <w:rPr>
          <w:rFonts w:ascii="Garamond" w:eastAsia="Calibri" w:hAnsi="Garamond"/>
          <w:color w:val="000000"/>
        </w:rPr>
        <w:t xml:space="preserve"> është shprehur se identifikimi i këtyre tarifave kundrejt tarifave të </w:t>
      </w:r>
      <w:r w:rsidR="00440E07" w:rsidRPr="001250CD">
        <w:rPr>
          <w:rFonts w:ascii="Garamond" w:eastAsia="Calibri" w:hAnsi="Garamond"/>
          <w:color w:val="000000"/>
        </w:rPr>
        <w:t xml:space="preserve">Tregut </w:t>
      </w:r>
      <w:r w:rsidRPr="001250CD">
        <w:rPr>
          <w:rFonts w:ascii="Garamond" w:eastAsia="Calibri" w:hAnsi="Garamond"/>
          <w:color w:val="000000"/>
        </w:rPr>
        <w:t xml:space="preserve">të </w:t>
      </w:r>
      <w:r w:rsidR="00440E07" w:rsidRPr="001250CD">
        <w:rPr>
          <w:rFonts w:ascii="Garamond" w:eastAsia="Calibri" w:hAnsi="Garamond"/>
          <w:color w:val="000000"/>
        </w:rPr>
        <w:t xml:space="preserve">Ditës </w:t>
      </w:r>
      <w:r w:rsidRPr="001250CD">
        <w:rPr>
          <w:rFonts w:ascii="Garamond" w:eastAsia="Calibri" w:hAnsi="Garamond"/>
          <w:color w:val="000000"/>
        </w:rPr>
        <w:t xml:space="preserve">në </w:t>
      </w:r>
      <w:r w:rsidR="00440E07" w:rsidRPr="001250CD">
        <w:rPr>
          <w:rFonts w:ascii="Garamond" w:eastAsia="Calibri" w:hAnsi="Garamond"/>
          <w:color w:val="000000"/>
        </w:rPr>
        <w:t xml:space="preserve">Avancë </w:t>
      </w:r>
      <w:r w:rsidRPr="001250CD">
        <w:rPr>
          <w:rFonts w:ascii="Garamond" w:eastAsia="Calibri" w:hAnsi="Garamond"/>
          <w:color w:val="000000"/>
        </w:rPr>
        <w:t xml:space="preserve">është </w:t>
      </w:r>
      <w:r w:rsidR="00652F46" w:rsidRPr="001250CD">
        <w:rPr>
          <w:rFonts w:ascii="Garamond" w:eastAsia="Calibri" w:hAnsi="Garamond"/>
          <w:color w:val="000000"/>
        </w:rPr>
        <w:t>i nevojshëm</w:t>
      </w:r>
      <w:r>
        <w:rPr>
          <w:rFonts w:ascii="Garamond" w:eastAsia="Calibri" w:hAnsi="Garamond"/>
          <w:color w:val="000000"/>
        </w:rPr>
        <w:t>,</w:t>
      </w:r>
      <w:r w:rsidR="00652F46" w:rsidRPr="001250CD">
        <w:rPr>
          <w:rFonts w:ascii="Garamond" w:eastAsia="Calibri" w:hAnsi="Garamond"/>
          <w:color w:val="000000"/>
        </w:rPr>
        <w:t xml:space="preserve"> pasi Tregu Brenda së Njëjtës Ditë ka volume të vogla tregtimi</w:t>
      </w:r>
      <w:r w:rsidR="00E13C6B">
        <w:rPr>
          <w:rFonts w:ascii="Garamond" w:eastAsia="Calibri" w:hAnsi="Garamond"/>
          <w:color w:val="000000"/>
        </w:rPr>
        <w:t>,</w:t>
      </w:r>
      <w:r w:rsidR="00652F46" w:rsidRPr="001250CD">
        <w:rPr>
          <w:rFonts w:ascii="Garamond" w:eastAsia="Calibri" w:hAnsi="Garamond"/>
          <w:color w:val="000000"/>
        </w:rPr>
        <w:t xml:space="preserve"> ndërkohë që zhvillohet në tr</w:t>
      </w:r>
      <w:r w:rsidR="00E13C6B">
        <w:rPr>
          <w:rFonts w:ascii="Garamond" w:eastAsia="Calibri" w:hAnsi="Garamond"/>
          <w:color w:val="000000"/>
        </w:rPr>
        <w:t>i</w:t>
      </w:r>
      <w:r w:rsidR="00652F46" w:rsidRPr="001250CD">
        <w:rPr>
          <w:rFonts w:ascii="Garamond" w:eastAsia="Calibri" w:hAnsi="Garamond"/>
          <w:color w:val="000000"/>
        </w:rPr>
        <w:t xml:space="preserve"> ankande me orare të ndryshme dhe pas orarit zyrtar të punës</w:t>
      </w:r>
      <w:r w:rsidR="003826AD">
        <w:rPr>
          <w:rFonts w:ascii="Garamond" w:eastAsia="Calibri" w:hAnsi="Garamond"/>
          <w:color w:val="000000"/>
        </w:rPr>
        <w:t>,</w:t>
      </w:r>
      <w:r w:rsidR="00652F46" w:rsidRPr="001250CD">
        <w:rPr>
          <w:rFonts w:ascii="Garamond" w:eastAsia="Calibri" w:hAnsi="Garamond"/>
          <w:color w:val="000000"/>
        </w:rPr>
        <w:t xml:space="preserve"> duke kërkuar kështu domosdoshmërinë që të punohet me orare shtesë. </w:t>
      </w:r>
      <w:proofErr w:type="spellStart"/>
      <w:r w:rsidR="00652F46" w:rsidRPr="001250CD">
        <w:rPr>
          <w:rFonts w:ascii="Garamond" w:eastAsia="Calibri" w:hAnsi="Garamond"/>
          <w:color w:val="000000"/>
        </w:rPr>
        <w:t>ALPEX</w:t>
      </w:r>
      <w:proofErr w:type="spellEnd"/>
      <w:r w:rsidR="003826AD">
        <w:rPr>
          <w:rFonts w:ascii="Garamond" w:eastAsia="Calibri" w:hAnsi="Garamond"/>
          <w:color w:val="000000"/>
        </w:rPr>
        <w:t>-i</w:t>
      </w:r>
      <w:r w:rsidR="00652F46" w:rsidRPr="001250CD">
        <w:rPr>
          <w:rFonts w:ascii="Garamond" w:eastAsia="Calibri" w:hAnsi="Garamond"/>
          <w:color w:val="000000"/>
        </w:rPr>
        <w:t xml:space="preserve"> nuk ka akoma indikatorë për volume</w:t>
      </w:r>
      <w:r w:rsidR="003826AD">
        <w:rPr>
          <w:rFonts w:ascii="Garamond" w:eastAsia="Calibri" w:hAnsi="Garamond"/>
          <w:color w:val="000000"/>
        </w:rPr>
        <w:t>,</w:t>
      </w:r>
      <w:r w:rsidR="00652F46" w:rsidRPr="001250CD">
        <w:rPr>
          <w:rFonts w:ascii="Garamond" w:eastAsia="Calibri" w:hAnsi="Garamond"/>
          <w:color w:val="000000"/>
        </w:rPr>
        <w:t xml:space="preserve"> që do të tregtohen në Tregun Brenda së Njëjtës Ditë dhe në pritje të miratimit të metodologjisë të llogaritjes së tarifave për </w:t>
      </w:r>
      <w:proofErr w:type="spellStart"/>
      <w:r w:rsidR="00652F46" w:rsidRPr="001250CD">
        <w:rPr>
          <w:rFonts w:ascii="Garamond" w:eastAsia="Calibri" w:hAnsi="Garamond"/>
          <w:color w:val="000000"/>
        </w:rPr>
        <w:t>NEMO</w:t>
      </w:r>
      <w:proofErr w:type="spellEnd"/>
      <w:r w:rsidR="003826AD">
        <w:rPr>
          <w:rFonts w:ascii="Garamond" w:eastAsia="Calibri" w:hAnsi="Garamond"/>
          <w:color w:val="000000"/>
        </w:rPr>
        <w:t>-n</w:t>
      </w:r>
      <w:r w:rsidR="00652F46" w:rsidRPr="001250CD">
        <w:rPr>
          <w:rFonts w:ascii="Garamond" w:eastAsia="Calibri" w:hAnsi="Garamond"/>
          <w:color w:val="000000"/>
        </w:rPr>
        <w:t xml:space="preserve">, këto tarifa të propozuara do të jenë të përkohshme dhe do të ndihmojnë mbulimin e mëtejshëm të kostove </w:t>
      </w:r>
      <w:proofErr w:type="spellStart"/>
      <w:r w:rsidR="00652F46" w:rsidRPr="001250CD">
        <w:rPr>
          <w:rFonts w:ascii="Garamond" w:eastAsia="Calibri" w:hAnsi="Garamond"/>
          <w:color w:val="000000"/>
        </w:rPr>
        <w:t>operacionale</w:t>
      </w:r>
      <w:proofErr w:type="spellEnd"/>
      <w:r w:rsidR="00652F46" w:rsidRPr="001250CD">
        <w:rPr>
          <w:rFonts w:ascii="Garamond" w:eastAsia="Calibri" w:hAnsi="Garamond"/>
          <w:color w:val="000000"/>
        </w:rPr>
        <w:t>. Gjithashtu</w:t>
      </w:r>
      <w:r w:rsidR="003826AD">
        <w:rPr>
          <w:rFonts w:ascii="Garamond" w:eastAsia="Calibri" w:hAnsi="Garamond"/>
          <w:color w:val="000000"/>
        </w:rPr>
        <w:t>,</w:t>
      </w:r>
      <w:r w:rsidR="00652F46" w:rsidRPr="001250CD">
        <w:rPr>
          <w:rFonts w:ascii="Garamond" w:eastAsia="Calibri" w:hAnsi="Garamond"/>
          <w:color w:val="000000"/>
        </w:rPr>
        <w:t xml:space="preserve"> nga eksperienca e marrë nga </w:t>
      </w:r>
      <w:r w:rsidR="003826AD" w:rsidRPr="001250CD">
        <w:rPr>
          <w:rFonts w:ascii="Garamond" w:eastAsia="Calibri" w:hAnsi="Garamond"/>
          <w:color w:val="000000"/>
        </w:rPr>
        <w:t xml:space="preserve">bursat e tjera tarifat </w:t>
      </w:r>
      <w:r w:rsidR="00652F46" w:rsidRPr="001250CD">
        <w:rPr>
          <w:rFonts w:ascii="Garamond" w:eastAsia="Calibri" w:hAnsi="Garamond"/>
          <w:color w:val="000000"/>
        </w:rPr>
        <w:t xml:space="preserve">për Tregun Brenda së Njëjtës Ditë janë thuajse dyfish më të larta se Tarifat për Tregun e Ditës në Avancë. </w:t>
      </w:r>
    </w:p>
    <w:p w14:paraId="0FC7FE33" w14:textId="3FBB2390" w:rsidR="00652F46" w:rsidRPr="007B7932" w:rsidRDefault="00652F46" w:rsidP="00652F46">
      <w:pPr>
        <w:autoSpaceDE w:val="0"/>
        <w:autoSpaceDN w:val="0"/>
        <w:adjustRightInd w:val="0"/>
        <w:ind w:firstLine="284"/>
        <w:jc w:val="both"/>
        <w:rPr>
          <w:rFonts w:ascii="Garamond" w:eastAsia="Calibri" w:hAnsi="Garamond"/>
          <w:iCs/>
          <w:color w:val="000000"/>
        </w:rPr>
      </w:pPr>
      <w:r w:rsidRPr="001250CD">
        <w:rPr>
          <w:rFonts w:ascii="Garamond" w:eastAsia="Calibri" w:hAnsi="Garamond"/>
          <w:color w:val="000000"/>
        </w:rPr>
        <w:t xml:space="preserve">- Lidhur me tarifat e propozuara nga </w:t>
      </w:r>
      <w:r w:rsidR="00F57482">
        <w:rPr>
          <w:rFonts w:ascii="Garamond" w:eastAsia="Calibri" w:hAnsi="Garamond"/>
          <w:color w:val="000000"/>
        </w:rPr>
        <w:t>“</w:t>
      </w:r>
      <w:proofErr w:type="spellStart"/>
      <w:r w:rsidRPr="001250CD">
        <w:rPr>
          <w:rFonts w:ascii="Garamond" w:eastAsia="Calibri" w:hAnsi="Garamond"/>
          <w:color w:val="000000"/>
        </w:rPr>
        <w:t>ALPEX</w:t>
      </w:r>
      <w:proofErr w:type="spellEnd"/>
      <w:r w:rsidR="00F57482">
        <w:rPr>
          <w:rFonts w:ascii="Garamond" w:eastAsia="Calibri" w:hAnsi="Garamond"/>
          <w:color w:val="000000"/>
        </w:rPr>
        <w:t>”</w:t>
      </w:r>
      <w:r w:rsidRPr="001250CD">
        <w:rPr>
          <w:rFonts w:ascii="Garamond" w:eastAsia="Calibri" w:hAnsi="Garamond"/>
          <w:color w:val="000000"/>
        </w:rPr>
        <w:t xml:space="preserve"> </w:t>
      </w:r>
      <w:proofErr w:type="spellStart"/>
      <w:r w:rsidRPr="001250CD">
        <w:rPr>
          <w:rFonts w:ascii="Garamond" w:eastAsia="Calibri" w:hAnsi="Garamond"/>
          <w:color w:val="000000"/>
        </w:rPr>
        <w:t>sh.a</w:t>
      </w:r>
      <w:proofErr w:type="spellEnd"/>
      <w:r w:rsidRPr="001250CD">
        <w:rPr>
          <w:rFonts w:ascii="Garamond" w:eastAsia="Calibri" w:hAnsi="Garamond"/>
          <w:color w:val="000000"/>
        </w:rPr>
        <w:t xml:space="preserve">. bazuar në </w:t>
      </w:r>
      <w:proofErr w:type="spellStart"/>
      <w:r w:rsidRPr="004C768B">
        <w:rPr>
          <w:rFonts w:ascii="Garamond" w:eastAsia="Calibri" w:hAnsi="Garamond"/>
          <w:i/>
          <w:iCs/>
          <w:color w:val="000000"/>
        </w:rPr>
        <w:t>benchmark</w:t>
      </w:r>
      <w:proofErr w:type="spellEnd"/>
      <w:r w:rsidRPr="001250CD">
        <w:rPr>
          <w:rFonts w:ascii="Garamond" w:eastAsia="Calibri" w:hAnsi="Garamond"/>
          <w:color w:val="000000"/>
        </w:rPr>
        <w:t xml:space="preserve">-et me vendet e rajonit, si </w:t>
      </w:r>
      <w:proofErr w:type="spellStart"/>
      <w:r w:rsidRPr="001250CD">
        <w:rPr>
          <w:rFonts w:ascii="Garamond" w:eastAsia="Calibri" w:hAnsi="Garamond"/>
          <w:color w:val="000000"/>
        </w:rPr>
        <w:t>CROPEX</w:t>
      </w:r>
      <w:proofErr w:type="spellEnd"/>
      <w:r w:rsidRPr="001250CD">
        <w:rPr>
          <w:rFonts w:ascii="Garamond" w:eastAsia="Calibri" w:hAnsi="Garamond"/>
          <w:color w:val="000000"/>
        </w:rPr>
        <w:t xml:space="preserve">, </w:t>
      </w:r>
      <w:proofErr w:type="spellStart"/>
      <w:r w:rsidRPr="001250CD">
        <w:rPr>
          <w:rFonts w:ascii="Garamond" w:eastAsia="Calibri" w:hAnsi="Garamond"/>
          <w:color w:val="000000"/>
        </w:rPr>
        <w:t>IBEX</w:t>
      </w:r>
      <w:proofErr w:type="spellEnd"/>
      <w:r w:rsidRPr="001250CD">
        <w:rPr>
          <w:rFonts w:ascii="Garamond" w:eastAsia="Calibri" w:hAnsi="Garamond"/>
          <w:color w:val="000000"/>
        </w:rPr>
        <w:t xml:space="preserve">, </w:t>
      </w:r>
      <w:proofErr w:type="spellStart"/>
      <w:r w:rsidRPr="001250CD">
        <w:rPr>
          <w:rFonts w:ascii="Garamond" w:eastAsia="Calibri" w:hAnsi="Garamond"/>
          <w:color w:val="000000"/>
        </w:rPr>
        <w:t>SEEPEX</w:t>
      </w:r>
      <w:proofErr w:type="spellEnd"/>
      <w:r w:rsidRPr="001250CD">
        <w:rPr>
          <w:rFonts w:ascii="Garamond" w:eastAsia="Calibri" w:hAnsi="Garamond"/>
          <w:color w:val="000000"/>
        </w:rPr>
        <w:t xml:space="preserve"> edhe </w:t>
      </w:r>
      <w:proofErr w:type="spellStart"/>
      <w:r w:rsidRPr="001250CD">
        <w:rPr>
          <w:rFonts w:ascii="Garamond" w:eastAsia="Calibri" w:hAnsi="Garamond"/>
          <w:color w:val="000000"/>
        </w:rPr>
        <w:t>EnExGROUP</w:t>
      </w:r>
      <w:proofErr w:type="spellEnd"/>
      <w:r w:rsidRPr="001250CD">
        <w:rPr>
          <w:rFonts w:ascii="Garamond" w:eastAsia="Calibri" w:hAnsi="Garamond"/>
          <w:color w:val="000000"/>
        </w:rPr>
        <w:t xml:space="preserve">, konstatohet se këto janë të përafërta me ato të aplikuara dhe nga vendet e rajonit. Në mungesë të historikut për operimin e </w:t>
      </w:r>
      <w:r w:rsidR="007B7932" w:rsidRPr="001250CD">
        <w:rPr>
          <w:rFonts w:ascii="Garamond" w:eastAsia="Calibri" w:hAnsi="Garamond"/>
          <w:color w:val="000000"/>
        </w:rPr>
        <w:t xml:space="preserve">Tregut brenda </w:t>
      </w:r>
      <w:r w:rsidRPr="001250CD">
        <w:rPr>
          <w:rFonts w:ascii="Garamond" w:eastAsia="Calibri" w:hAnsi="Garamond"/>
          <w:color w:val="000000"/>
        </w:rPr>
        <w:t xml:space="preserve">së Njëjtës Ditë, </w:t>
      </w:r>
      <w:proofErr w:type="spellStart"/>
      <w:r w:rsidRPr="007B7932">
        <w:rPr>
          <w:rFonts w:ascii="Garamond" w:eastAsia="Calibri" w:hAnsi="Garamond"/>
          <w:i/>
          <w:iCs/>
          <w:color w:val="000000"/>
        </w:rPr>
        <w:t>benchmark</w:t>
      </w:r>
      <w:proofErr w:type="spellEnd"/>
      <w:r w:rsidRPr="001250CD">
        <w:rPr>
          <w:rFonts w:ascii="Garamond" w:eastAsia="Calibri" w:hAnsi="Garamond"/>
          <w:color w:val="000000"/>
        </w:rPr>
        <w:t xml:space="preserve">-u është konsideruar si metoda më e përshtatshme për të na sjellë sa më afër kostove reale deri në momentin e miratimit të tarifave mbështetur në </w:t>
      </w:r>
      <w:r w:rsidR="007B7932">
        <w:rPr>
          <w:rFonts w:ascii="Garamond" w:eastAsia="Calibri" w:hAnsi="Garamond"/>
          <w:color w:val="000000"/>
        </w:rPr>
        <w:t>“</w:t>
      </w:r>
      <w:r w:rsidRPr="007B7932">
        <w:rPr>
          <w:rFonts w:ascii="Garamond" w:eastAsia="Calibri" w:hAnsi="Garamond"/>
          <w:iCs/>
          <w:color w:val="000000"/>
        </w:rPr>
        <w:t xml:space="preserve">Metodologjinë së përcaktimit të tarifave të Operatorit të Emëruar të Tregut të </w:t>
      </w:r>
      <w:bookmarkStart w:id="0" w:name="_GoBack"/>
      <w:bookmarkEnd w:id="0"/>
      <w:r w:rsidRPr="007B7932">
        <w:rPr>
          <w:rFonts w:ascii="Garamond" w:eastAsia="Calibri" w:hAnsi="Garamond"/>
          <w:iCs/>
          <w:color w:val="000000"/>
        </w:rPr>
        <w:t>Energjisë Elektrike (</w:t>
      </w:r>
      <w:proofErr w:type="spellStart"/>
      <w:r w:rsidRPr="007B7932">
        <w:rPr>
          <w:rFonts w:ascii="Garamond" w:eastAsia="Calibri" w:hAnsi="Garamond"/>
          <w:iCs/>
          <w:color w:val="000000"/>
        </w:rPr>
        <w:t>NEMO</w:t>
      </w:r>
      <w:proofErr w:type="spellEnd"/>
      <w:r w:rsidRPr="007B7932">
        <w:rPr>
          <w:rFonts w:ascii="Garamond" w:eastAsia="Calibri" w:hAnsi="Garamond"/>
          <w:iCs/>
          <w:color w:val="000000"/>
        </w:rPr>
        <w:t>)</w:t>
      </w:r>
      <w:r w:rsidR="007B7932">
        <w:rPr>
          <w:rFonts w:ascii="Garamond" w:eastAsia="Calibri" w:hAnsi="Garamond"/>
          <w:iCs/>
          <w:color w:val="000000"/>
        </w:rPr>
        <w:t>”</w:t>
      </w:r>
      <w:r w:rsidRPr="007B7932">
        <w:rPr>
          <w:rFonts w:ascii="Garamond" w:eastAsia="Calibri" w:hAnsi="Garamond"/>
          <w:iCs/>
          <w:color w:val="000000"/>
        </w:rPr>
        <w:t>.</w:t>
      </w:r>
    </w:p>
    <w:p w14:paraId="066FA773" w14:textId="742208F7" w:rsidR="00652F46" w:rsidRPr="001250CD" w:rsidRDefault="00652F46" w:rsidP="00652F46">
      <w:pPr>
        <w:autoSpaceDE w:val="0"/>
        <w:autoSpaceDN w:val="0"/>
        <w:adjustRightInd w:val="0"/>
        <w:ind w:firstLine="284"/>
        <w:jc w:val="both"/>
        <w:rPr>
          <w:rFonts w:ascii="Garamond" w:eastAsia="Calibri" w:hAnsi="Garamond"/>
          <w:color w:val="000000"/>
        </w:rPr>
      </w:pPr>
      <w:r w:rsidRPr="001250CD">
        <w:rPr>
          <w:rFonts w:ascii="Garamond" w:eastAsia="Calibri" w:hAnsi="Garamond"/>
          <w:color w:val="000000"/>
        </w:rPr>
        <w:t xml:space="preserve">- Kërkesa e shoqërisë </w:t>
      </w:r>
      <w:r w:rsidR="00555D8E">
        <w:rPr>
          <w:rFonts w:ascii="Garamond" w:eastAsia="Calibri" w:hAnsi="Garamond"/>
          <w:color w:val="000000"/>
        </w:rPr>
        <w:t>“</w:t>
      </w:r>
      <w:proofErr w:type="spellStart"/>
      <w:r w:rsidRPr="001250CD">
        <w:rPr>
          <w:rFonts w:ascii="Garamond" w:eastAsia="Calibri" w:hAnsi="Garamond"/>
          <w:color w:val="000000"/>
        </w:rPr>
        <w:t>ALPEX</w:t>
      </w:r>
      <w:proofErr w:type="spellEnd"/>
      <w:r w:rsidR="00555D8E">
        <w:rPr>
          <w:rFonts w:ascii="Garamond" w:eastAsia="Calibri" w:hAnsi="Garamond"/>
          <w:color w:val="000000"/>
        </w:rPr>
        <w:t>”</w:t>
      </w:r>
      <w:r w:rsidRPr="001250CD">
        <w:rPr>
          <w:rFonts w:ascii="Garamond" w:eastAsia="Calibri" w:hAnsi="Garamond"/>
          <w:color w:val="000000"/>
        </w:rPr>
        <w:t xml:space="preserve"> </w:t>
      </w:r>
      <w:proofErr w:type="spellStart"/>
      <w:r w:rsidRPr="001250CD">
        <w:rPr>
          <w:rFonts w:ascii="Garamond" w:eastAsia="Calibri" w:hAnsi="Garamond"/>
          <w:color w:val="000000"/>
        </w:rPr>
        <w:t>sh.a</w:t>
      </w:r>
      <w:proofErr w:type="spellEnd"/>
      <w:r w:rsidRPr="001250CD">
        <w:rPr>
          <w:rFonts w:ascii="Garamond" w:eastAsia="Calibri" w:hAnsi="Garamond"/>
          <w:color w:val="000000"/>
        </w:rPr>
        <w:t>. vjen në kuadër të detyrimeve dhe angazhimeve të ndërmarra në cilësinë e të licencuarit “Bursa Shqiptare e Energjisë Elektrike</w:t>
      </w:r>
      <w:r w:rsidR="005011BE">
        <w:rPr>
          <w:rFonts w:ascii="Garamond" w:eastAsia="Calibri" w:hAnsi="Garamond"/>
          <w:color w:val="000000"/>
        </w:rPr>
        <w:t>”</w:t>
      </w:r>
      <w:r w:rsidRPr="001250CD">
        <w:rPr>
          <w:rFonts w:ascii="Garamond" w:eastAsia="Calibri" w:hAnsi="Garamond"/>
          <w:color w:val="000000"/>
        </w:rPr>
        <w:t xml:space="preserve"> – </w:t>
      </w:r>
      <w:r w:rsidR="004A2887">
        <w:rPr>
          <w:rFonts w:ascii="Garamond" w:eastAsia="Calibri" w:hAnsi="Garamond"/>
          <w:color w:val="000000"/>
        </w:rPr>
        <w:t>“</w:t>
      </w:r>
      <w:proofErr w:type="spellStart"/>
      <w:r w:rsidRPr="001250CD">
        <w:rPr>
          <w:rFonts w:ascii="Garamond" w:eastAsia="Calibri" w:hAnsi="Garamond"/>
          <w:color w:val="000000"/>
        </w:rPr>
        <w:t>ALPEX</w:t>
      </w:r>
      <w:proofErr w:type="spellEnd"/>
      <w:r w:rsidRPr="001250CD">
        <w:rPr>
          <w:rFonts w:ascii="Garamond" w:eastAsia="Calibri" w:hAnsi="Garamond"/>
          <w:color w:val="000000"/>
        </w:rPr>
        <w:t xml:space="preserve">” </w:t>
      </w:r>
      <w:proofErr w:type="spellStart"/>
      <w:r w:rsidRPr="001250CD">
        <w:rPr>
          <w:rFonts w:ascii="Garamond" w:eastAsia="Calibri" w:hAnsi="Garamond"/>
          <w:color w:val="000000"/>
        </w:rPr>
        <w:t>sh.a</w:t>
      </w:r>
      <w:proofErr w:type="spellEnd"/>
      <w:r w:rsidRPr="001250CD">
        <w:rPr>
          <w:rFonts w:ascii="Garamond" w:eastAsia="Calibri" w:hAnsi="Garamond"/>
          <w:color w:val="000000"/>
        </w:rPr>
        <w:t>. si Operator i Tregut të Energjisë Elektrike (</w:t>
      </w:r>
      <w:proofErr w:type="spellStart"/>
      <w:r w:rsidRPr="001250CD">
        <w:rPr>
          <w:rFonts w:ascii="Garamond" w:eastAsia="Calibri" w:hAnsi="Garamond"/>
          <w:color w:val="000000"/>
        </w:rPr>
        <w:t>NEMO</w:t>
      </w:r>
      <w:proofErr w:type="spellEnd"/>
      <w:r w:rsidRPr="001250CD">
        <w:rPr>
          <w:rFonts w:ascii="Garamond" w:eastAsia="Calibri" w:hAnsi="Garamond"/>
          <w:color w:val="000000"/>
        </w:rPr>
        <w:t xml:space="preserve">), miratuar me vendimin e </w:t>
      </w:r>
      <w:r w:rsidR="004A2887" w:rsidRPr="001250CD">
        <w:rPr>
          <w:rFonts w:ascii="Garamond" w:eastAsia="Calibri" w:hAnsi="Garamond"/>
          <w:color w:val="000000"/>
        </w:rPr>
        <w:t xml:space="preserve">Bordit </w:t>
      </w:r>
      <w:r w:rsidRPr="001250CD">
        <w:rPr>
          <w:rFonts w:ascii="Garamond" w:eastAsia="Calibri" w:hAnsi="Garamond"/>
          <w:color w:val="000000"/>
        </w:rPr>
        <w:t xml:space="preserve">të ERE-s nr. 228, datë 17.7.2023, si dhe përgjegjësive të ndërmarra në zbatim të </w:t>
      </w:r>
      <w:r w:rsidR="004A2887" w:rsidRPr="001250CD">
        <w:rPr>
          <w:rFonts w:ascii="Garamond" w:eastAsia="Calibri" w:hAnsi="Garamond"/>
          <w:color w:val="000000"/>
        </w:rPr>
        <w:t xml:space="preserve">rregullave </w:t>
      </w:r>
      <w:r w:rsidRPr="001250CD">
        <w:rPr>
          <w:rFonts w:ascii="Garamond" w:eastAsia="Calibri" w:hAnsi="Garamond"/>
          <w:color w:val="000000"/>
        </w:rPr>
        <w:t xml:space="preserve">të tregut të energjisë elektrike (rregullat e </w:t>
      </w:r>
      <w:proofErr w:type="spellStart"/>
      <w:r w:rsidRPr="001250CD">
        <w:rPr>
          <w:rFonts w:ascii="Garamond" w:eastAsia="Calibri" w:hAnsi="Garamond"/>
          <w:color w:val="000000"/>
        </w:rPr>
        <w:t>ALPEX</w:t>
      </w:r>
      <w:proofErr w:type="spellEnd"/>
      <w:r w:rsidR="00555D8E">
        <w:rPr>
          <w:rFonts w:ascii="Garamond" w:eastAsia="Calibri" w:hAnsi="Garamond"/>
          <w:color w:val="000000"/>
        </w:rPr>
        <w:t>-it</w:t>
      </w:r>
      <w:r w:rsidRPr="001250CD">
        <w:rPr>
          <w:rFonts w:ascii="Garamond" w:eastAsia="Calibri" w:hAnsi="Garamond"/>
          <w:color w:val="000000"/>
        </w:rPr>
        <w:t xml:space="preserve">, përkufizimet, procedura e tregtimit si dhe procedura e </w:t>
      </w:r>
      <w:proofErr w:type="spellStart"/>
      <w:r w:rsidRPr="001250CD">
        <w:rPr>
          <w:rFonts w:ascii="Garamond" w:eastAsia="Calibri" w:hAnsi="Garamond"/>
          <w:color w:val="000000"/>
        </w:rPr>
        <w:t>klerimit</w:t>
      </w:r>
      <w:proofErr w:type="spellEnd"/>
      <w:r w:rsidRPr="001250CD">
        <w:rPr>
          <w:rFonts w:ascii="Garamond" w:eastAsia="Calibri" w:hAnsi="Garamond"/>
          <w:color w:val="000000"/>
        </w:rPr>
        <w:t xml:space="preserve"> dhe shlyerjes), miratuar me vendimin e </w:t>
      </w:r>
      <w:r w:rsidR="004A2887" w:rsidRPr="001250CD">
        <w:rPr>
          <w:rFonts w:ascii="Garamond" w:eastAsia="Calibri" w:hAnsi="Garamond"/>
          <w:color w:val="000000"/>
        </w:rPr>
        <w:t xml:space="preserve">Bordit </w:t>
      </w:r>
      <w:r w:rsidRPr="001250CD">
        <w:rPr>
          <w:rFonts w:ascii="Garamond" w:eastAsia="Calibri" w:hAnsi="Garamond"/>
          <w:color w:val="000000"/>
        </w:rPr>
        <w:t>të ERE-s nr. 347, datë 27.12.2022, i ndryshuar</w:t>
      </w:r>
      <w:r w:rsidR="004C768B">
        <w:rPr>
          <w:rFonts w:ascii="Garamond" w:eastAsia="Calibri" w:hAnsi="Garamond"/>
          <w:color w:val="000000"/>
        </w:rPr>
        <w:t>,</w:t>
      </w:r>
      <w:r w:rsidRPr="001250CD">
        <w:rPr>
          <w:rFonts w:ascii="Garamond" w:eastAsia="Calibri" w:hAnsi="Garamond"/>
          <w:color w:val="000000"/>
        </w:rPr>
        <w:t xml:space="preserve"> si dhe </w:t>
      </w:r>
      <w:r w:rsidR="004A2887" w:rsidRPr="004A2887">
        <w:rPr>
          <w:rFonts w:ascii="Garamond" w:eastAsia="Calibri" w:hAnsi="Garamond"/>
          <w:color w:val="000000"/>
        </w:rPr>
        <w:t>“</w:t>
      </w:r>
      <w:r w:rsidRPr="004A2887">
        <w:rPr>
          <w:rFonts w:ascii="Garamond" w:eastAsia="Calibri" w:hAnsi="Garamond"/>
          <w:color w:val="000000"/>
        </w:rPr>
        <w:t>Rregullores së kërkesave dhe procedurave për përcaktimin e Operatorit të Emëruar të Energjisë Elektrike (</w:t>
      </w:r>
      <w:proofErr w:type="spellStart"/>
      <w:r w:rsidRPr="004A2887">
        <w:rPr>
          <w:rFonts w:ascii="Garamond" w:eastAsia="Calibri" w:hAnsi="Garamond"/>
          <w:color w:val="000000"/>
        </w:rPr>
        <w:t>NEMO</w:t>
      </w:r>
      <w:proofErr w:type="spellEnd"/>
      <w:r w:rsidRPr="004A2887">
        <w:rPr>
          <w:rFonts w:ascii="Garamond" w:eastAsia="Calibri" w:hAnsi="Garamond"/>
          <w:color w:val="000000"/>
        </w:rPr>
        <w:t xml:space="preserve">), si dhe rolet e përgjegjësitë e </w:t>
      </w:r>
      <w:proofErr w:type="spellStart"/>
      <w:r w:rsidRPr="004A2887">
        <w:rPr>
          <w:rFonts w:ascii="Garamond" w:eastAsia="Calibri" w:hAnsi="Garamond"/>
          <w:color w:val="000000"/>
        </w:rPr>
        <w:t>NEMO</w:t>
      </w:r>
      <w:proofErr w:type="spellEnd"/>
      <w:r w:rsidR="004A2887">
        <w:rPr>
          <w:rFonts w:ascii="Garamond" w:eastAsia="Calibri" w:hAnsi="Garamond"/>
          <w:color w:val="000000"/>
        </w:rPr>
        <w:t>-s</w:t>
      </w:r>
      <w:r w:rsidRPr="004A2887">
        <w:rPr>
          <w:rFonts w:ascii="Garamond" w:eastAsia="Calibri" w:hAnsi="Garamond"/>
          <w:color w:val="000000"/>
        </w:rPr>
        <w:t xml:space="preserve"> dhe Operatorit të Sistemit të Transmetimit të Energjisë në tregun e bashkuar</w:t>
      </w:r>
      <w:r w:rsidR="004A2887" w:rsidRPr="004A2887">
        <w:rPr>
          <w:rFonts w:ascii="Garamond" w:eastAsia="Calibri" w:hAnsi="Garamond"/>
          <w:color w:val="000000"/>
        </w:rPr>
        <w:t>”</w:t>
      </w:r>
      <w:r w:rsidRPr="004A2887">
        <w:rPr>
          <w:rFonts w:ascii="Garamond" w:eastAsia="Calibri" w:hAnsi="Garamond"/>
          <w:color w:val="000000"/>
        </w:rPr>
        <w:t xml:space="preserve">, </w:t>
      </w:r>
      <w:r w:rsidRPr="001250CD">
        <w:rPr>
          <w:rFonts w:ascii="Garamond" w:eastAsia="Calibri" w:hAnsi="Garamond"/>
          <w:color w:val="000000"/>
        </w:rPr>
        <w:t xml:space="preserve">miratuar me vendimin e </w:t>
      </w:r>
      <w:r w:rsidR="004A2887" w:rsidRPr="001250CD">
        <w:rPr>
          <w:rFonts w:ascii="Garamond" w:eastAsia="Calibri" w:hAnsi="Garamond"/>
          <w:color w:val="000000"/>
        </w:rPr>
        <w:t xml:space="preserve">Bordit </w:t>
      </w:r>
      <w:r w:rsidRPr="001250CD">
        <w:rPr>
          <w:rFonts w:ascii="Garamond" w:eastAsia="Calibri" w:hAnsi="Garamond"/>
          <w:color w:val="000000"/>
        </w:rPr>
        <w:t>të ERE-s nr. 40, datë 6.3.2020.</w:t>
      </w:r>
    </w:p>
    <w:p w14:paraId="0477A4BF" w14:textId="56037679" w:rsidR="00652F46" w:rsidRPr="001250CD" w:rsidRDefault="00652F46" w:rsidP="00652F46">
      <w:pPr>
        <w:autoSpaceDE w:val="0"/>
        <w:autoSpaceDN w:val="0"/>
        <w:adjustRightInd w:val="0"/>
        <w:ind w:firstLine="284"/>
        <w:jc w:val="both"/>
        <w:rPr>
          <w:rFonts w:ascii="Garamond" w:eastAsia="Calibri" w:hAnsi="Garamond"/>
          <w:color w:val="000000"/>
        </w:rPr>
      </w:pPr>
      <w:r w:rsidRPr="001250CD">
        <w:rPr>
          <w:rFonts w:ascii="Garamond" w:eastAsia="Calibri" w:hAnsi="Garamond"/>
          <w:color w:val="000000"/>
        </w:rPr>
        <w:lastRenderedPageBreak/>
        <w:t>- Duke marrë në konsideratë faktin që metodologjia e përcaktimit të tarifave të Operatorit të Emëruar të Tregut të Energjisë Elektrike (</w:t>
      </w:r>
      <w:proofErr w:type="spellStart"/>
      <w:r w:rsidRPr="001250CD">
        <w:rPr>
          <w:rFonts w:ascii="Garamond" w:eastAsia="Calibri" w:hAnsi="Garamond"/>
          <w:color w:val="000000"/>
        </w:rPr>
        <w:t>NEMO</w:t>
      </w:r>
      <w:proofErr w:type="spellEnd"/>
      <w:r w:rsidRPr="001250CD">
        <w:rPr>
          <w:rFonts w:ascii="Garamond" w:eastAsia="Calibri" w:hAnsi="Garamond"/>
          <w:color w:val="000000"/>
        </w:rPr>
        <w:t>) është ende në proces miratimi, ku në zbatim të nenit 6, pikave 6.1 dhe 6.4</w:t>
      </w:r>
      <w:r w:rsidR="00287941">
        <w:rPr>
          <w:rFonts w:ascii="Garamond" w:eastAsia="Calibri" w:hAnsi="Garamond"/>
          <w:color w:val="000000"/>
        </w:rPr>
        <w:t>,</w:t>
      </w:r>
      <w:r w:rsidRPr="001250CD">
        <w:rPr>
          <w:rFonts w:ascii="Garamond" w:eastAsia="Calibri" w:hAnsi="Garamond"/>
          <w:color w:val="000000"/>
        </w:rPr>
        <w:t xml:space="preserve"> të Marrëveshjes Kornizë mbi bashkimin e tregjeve të energjisë elektrike të Shqipërisë dhe </w:t>
      </w:r>
      <w:r w:rsidR="00287941">
        <w:rPr>
          <w:rFonts w:ascii="Garamond" w:eastAsia="Calibri" w:hAnsi="Garamond"/>
          <w:color w:val="000000"/>
        </w:rPr>
        <w:t xml:space="preserve">të </w:t>
      </w:r>
      <w:r w:rsidRPr="001250CD">
        <w:rPr>
          <w:rFonts w:ascii="Garamond" w:eastAsia="Calibri" w:hAnsi="Garamond"/>
          <w:color w:val="000000"/>
        </w:rPr>
        <w:t xml:space="preserve">Kosovës, të datës 21 tetor 2021, ERE duhet të bashkëpunojë me </w:t>
      </w:r>
      <w:proofErr w:type="spellStart"/>
      <w:r w:rsidRPr="001250CD">
        <w:rPr>
          <w:rFonts w:ascii="Garamond" w:eastAsia="Calibri" w:hAnsi="Garamond"/>
          <w:color w:val="000000"/>
        </w:rPr>
        <w:t>ZRRE</w:t>
      </w:r>
      <w:proofErr w:type="spellEnd"/>
      <w:r w:rsidR="00383972">
        <w:rPr>
          <w:rFonts w:ascii="Garamond" w:eastAsia="Calibri" w:hAnsi="Garamond"/>
          <w:color w:val="000000"/>
        </w:rPr>
        <w:t>-në</w:t>
      </w:r>
      <w:r w:rsidRPr="001250CD">
        <w:rPr>
          <w:rFonts w:ascii="Garamond" w:eastAsia="Calibri" w:hAnsi="Garamond"/>
          <w:color w:val="000000"/>
        </w:rPr>
        <w:t xml:space="preserve"> për miratimin e </w:t>
      </w:r>
      <w:r w:rsidR="00287941">
        <w:rPr>
          <w:rFonts w:ascii="Garamond" w:eastAsia="Calibri" w:hAnsi="Garamond"/>
          <w:color w:val="000000"/>
        </w:rPr>
        <w:t>“</w:t>
      </w:r>
      <w:r w:rsidRPr="001250CD">
        <w:rPr>
          <w:rFonts w:ascii="Garamond" w:eastAsia="Calibri" w:hAnsi="Garamond"/>
          <w:color w:val="000000"/>
        </w:rPr>
        <w:t>Metodologjisë për përcaktimin e tarifave të Operatorit të Emëruar të Tregut të Energjisë Elektrike (</w:t>
      </w:r>
      <w:proofErr w:type="spellStart"/>
      <w:r w:rsidRPr="001250CD">
        <w:rPr>
          <w:rFonts w:ascii="Garamond" w:eastAsia="Calibri" w:hAnsi="Garamond"/>
          <w:color w:val="000000"/>
        </w:rPr>
        <w:t>NEMO</w:t>
      </w:r>
      <w:proofErr w:type="spellEnd"/>
      <w:r w:rsidRPr="001250CD">
        <w:rPr>
          <w:rFonts w:ascii="Garamond" w:eastAsia="Calibri" w:hAnsi="Garamond"/>
          <w:color w:val="000000"/>
        </w:rPr>
        <w:t>), si dhe Bashkimin e Tregjeve Shqipëri</w:t>
      </w:r>
      <w:r w:rsidR="00287941">
        <w:rPr>
          <w:rFonts w:ascii="Garamond" w:eastAsia="Calibri" w:hAnsi="Garamond"/>
          <w:color w:val="000000"/>
        </w:rPr>
        <w:t>–</w:t>
      </w:r>
      <w:r w:rsidRPr="001250CD">
        <w:rPr>
          <w:rFonts w:ascii="Garamond" w:eastAsia="Calibri" w:hAnsi="Garamond"/>
          <w:color w:val="000000"/>
        </w:rPr>
        <w:t>Kosovë në Tregun Brenda së Njëjtës Ditë</w:t>
      </w:r>
      <w:r w:rsidR="00287941">
        <w:rPr>
          <w:rFonts w:ascii="Garamond" w:eastAsia="Calibri" w:hAnsi="Garamond"/>
          <w:color w:val="000000"/>
        </w:rPr>
        <w:t>”</w:t>
      </w:r>
      <w:r w:rsidRPr="001250CD">
        <w:rPr>
          <w:rFonts w:ascii="Garamond" w:eastAsia="Calibri" w:hAnsi="Garamond"/>
          <w:color w:val="000000"/>
        </w:rPr>
        <w:t xml:space="preserve">, në këto kushte, bazuar në kërkesën e paraqitur nga shoqëria </w:t>
      </w:r>
      <w:r w:rsidR="00383972">
        <w:rPr>
          <w:rFonts w:ascii="Garamond" w:eastAsia="Calibri" w:hAnsi="Garamond"/>
          <w:color w:val="000000"/>
        </w:rPr>
        <w:t>“</w:t>
      </w:r>
      <w:proofErr w:type="spellStart"/>
      <w:r w:rsidRPr="001250CD">
        <w:rPr>
          <w:rFonts w:ascii="Garamond" w:eastAsia="Calibri" w:hAnsi="Garamond"/>
          <w:color w:val="000000"/>
        </w:rPr>
        <w:t>ALPEX</w:t>
      </w:r>
      <w:proofErr w:type="spellEnd"/>
      <w:r w:rsidR="00383972">
        <w:rPr>
          <w:rFonts w:ascii="Garamond" w:eastAsia="Calibri" w:hAnsi="Garamond"/>
          <w:color w:val="000000"/>
        </w:rPr>
        <w:t>”</w:t>
      </w:r>
      <w:r w:rsidRPr="001250CD">
        <w:rPr>
          <w:rFonts w:ascii="Garamond" w:eastAsia="Calibri" w:hAnsi="Garamond"/>
          <w:color w:val="000000"/>
        </w:rPr>
        <w:t xml:space="preserve"> </w:t>
      </w:r>
      <w:proofErr w:type="spellStart"/>
      <w:r w:rsidRPr="001250CD">
        <w:rPr>
          <w:rFonts w:ascii="Garamond" w:eastAsia="Calibri" w:hAnsi="Garamond"/>
          <w:color w:val="000000"/>
        </w:rPr>
        <w:t>sh.a</w:t>
      </w:r>
      <w:proofErr w:type="spellEnd"/>
      <w:r w:rsidRPr="001250CD">
        <w:rPr>
          <w:rFonts w:ascii="Garamond" w:eastAsia="Calibri" w:hAnsi="Garamond"/>
          <w:color w:val="000000"/>
        </w:rPr>
        <w:t xml:space="preserve">., vlerësojmë miratimin e pjesshëm të kërkesës së paraqitur nga shoqëria </w:t>
      </w:r>
      <w:r w:rsidR="00383972">
        <w:rPr>
          <w:rFonts w:ascii="Garamond" w:eastAsia="Calibri" w:hAnsi="Garamond"/>
          <w:color w:val="000000"/>
        </w:rPr>
        <w:t>“</w:t>
      </w:r>
      <w:proofErr w:type="spellStart"/>
      <w:r w:rsidRPr="001250CD">
        <w:rPr>
          <w:rFonts w:ascii="Garamond" w:eastAsia="Calibri" w:hAnsi="Garamond"/>
          <w:color w:val="000000"/>
        </w:rPr>
        <w:t>ALPEX</w:t>
      </w:r>
      <w:proofErr w:type="spellEnd"/>
      <w:r w:rsidR="00383972">
        <w:rPr>
          <w:rFonts w:ascii="Garamond" w:eastAsia="Calibri" w:hAnsi="Garamond"/>
          <w:color w:val="000000"/>
        </w:rPr>
        <w:t>”</w:t>
      </w:r>
      <w:r w:rsidRPr="001250CD">
        <w:rPr>
          <w:rFonts w:ascii="Garamond" w:eastAsia="Calibri" w:hAnsi="Garamond"/>
          <w:color w:val="000000"/>
        </w:rPr>
        <w:t xml:space="preserve"> </w:t>
      </w:r>
      <w:proofErr w:type="spellStart"/>
      <w:r w:rsidRPr="001250CD">
        <w:rPr>
          <w:rFonts w:ascii="Garamond" w:eastAsia="Calibri" w:hAnsi="Garamond"/>
          <w:color w:val="000000"/>
        </w:rPr>
        <w:t>sh.a</w:t>
      </w:r>
      <w:proofErr w:type="spellEnd"/>
      <w:r w:rsidRPr="001250CD">
        <w:rPr>
          <w:rFonts w:ascii="Garamond" w:eastAsia="Calibri" w:hAnsi="Garamond"/>
          <w:color w:val="000000"/>
        </w:rPr>
        <w:t xml:space="preserve">. për sa i përket “Listës së </w:t>
      </w:r>
      <w:r w:rsidR="00287941" w:rsidRPr="001250CD">
        <w:rPr>
          <w:rFonts w:ascii="Garamond" w:eastAsia="Calibri" w:hAnsi="Garamond"/>
          <w:color w:val="000000"/>
        </w:rPr>
        <w:t xml:space="preserve">tarifave </w:t>
      </w:r>
      <w:r w:rsidRPr="001250CD">
        <w:rPr>
          <w:rFonts w:ascii="Garamond" w:eastAsia="Calibri" w:hAnsi="Garamond"/>
          <w:color w:val="000000"/>
        </w:rPr>
        <w:t xml:space="preserve">të </w:t>
      </w:r>
      <w:proofErr w:type="spellStart"/>
      <w:r w:rsidRPr="001250CD">
        <w:rPr>
          <w:rFonts w:ascii="Garamond" w:eastAsia="Calibri" w:hAnsi="Garamond"/>
          <w:color w:val="000000"/>
        </w:rPr>
        <w:t>ALPEX</w:t>
      </w:r>
      <w:proofErr w:type="spellEnd"/>
      <w:r w:rsidR="00287941">
        <w:rPr>
          <w:rFonts w:ascii="Garamond" w:eastAsia="Calibri" w:hAnsi="Garamond"/>
          <w:color w:val="000000"/>
        </w:rPr>
        <w:t>-it</w:t>
      </w:r>
      <w:r w:rsidRPr="001250CD">
        <w:rPr>
          <w:rFonts w:ascii="Garamond" w:eastAsia="Calibri" w:hAnsi="Garamond"/>
          <w:color w:val="000000"/>
        </w:rPr>
        <w:t xml:space="preserve">” për Tregun Brenda së Njëjtës Ditë, të cilat do </w:t>
      </w:r>
      <w:r w:rsidR="00287941">
        <w:rPr>
          <w:rFonts w:ascii="Garamond" w:eastAsia="Calibri" w:hAnsi="Garamond"/>
          <w:color w:val="000000"/>
        </w:rPr>
        <w:t xml:space="preserve">të </w:t>
      </w:r>
      <w:r w:rsidRPr="001250CD">
        <w:rPr>
          <w:rFonts w:ascii="Garamond" w:eastAsia="Calibri" w:hAnsi="Garamond"/>
          <w:color w:val="000000"/>
        </w:rPr>
        <w:t>jenë të aplikueshme deri më 31.8.2024 për Operatorin e Emëruar të Tregut të Energjisë Elektrike (</w:t>
      </w:r>
      <w:proofErr w:type="spellStart"/>
      <w:r w:rsidRPr="001250CD">
        <w:rPr>
          <w:rFonts w:ascii="Garamond" w:eastAsia="Calibri" w:hAnsi="Garamond"/>
          <w:color w:val="000000"/>
        </w:rPr>
        <w:t>NEMO</w:t>
      </w:r>
      <w:proofErr w:type="spellEnd"/>
      <w:r w:rsidRPr="001250CD">
        <w:rPr>
          <w:rFonts w:ascii="Garamond" w:eastAsia="Calibri" w:hAnsi="Garamond"/>
          <w:color w:val="000000"/>
        </w:rPr>
        <w:t>).</w:t>
      </w:r>
    </w:p>
    <w:p w14:paraId="7CF7EF2D" w14:textId="44AEA3D4" w:rsidR="00652F46" w:rsidRPr="001250CD" w:rsidRDefault="00457E05" w:rsidP="00652F46">
      <w:pPr>
        <w:autoSpaceDE w:val="0"/>
        <w:autoSpaceDN w:val="0"/>
        <w:adjustRightInd w:val="0"/>
        <w:ind w:firstLine="284"/>
        <w:jc w:val="both"/>
        <w:rPr>
          <w:rFonts w:ascii="Garamond" w:eastAsia="Calibri" w:hAnsi="Garamond"/>
          <w:color w:val="000000"/>
        </w:rPr>
      </w:pPr>
      <w:r>
        <w:rPr>
          <w:rFonts w:ascii="Garamond" w:eastAsia="Calibri" w:hAnsi="Garamond"/>
          <w:color w:val="000000"/>
        </w:rPr>
        <w:t>-</w:t>
      </w:r>
      <w:r w:rsidR="00652F46" w:rsidRPr="001250CD">
        <w:rPr>
          <w:rFonts w:ascii="Garamond" w:eastAsia="Calibri" w:hAnsi="Garamond"/>
          <w:color w:val="000000"/>
        </w:rPr>
        <w:t xml:space="preserve"> Për sa </w:t>
      </w:r>
      <w:r>
        <w:rPr>
          <w:rFonts w:ascii="Garamond" w:eastAsia="Calibri" w:hAnsi="Garamond"/>
          <w:color w:val="000000"/>
        </w:rPr>
        <w:t>u</w:t>
      </w:r>
      <w:r w:rsidR="00652F46" w:rsidRPr="001250CD">
        <w:rPr>
          <w:rFonts w:ascii="Garamond" w:eastAsia="Calibri" w:hAnsi="Garamond"/>
          <w:color w:val="000000"/>
        </w:rPr>
        <w:t xml:space="preserve"> përket ndryshimeve të kërkuara në emërtimin e </w:t>
      </w:r>
      <w:r w:rsidR="005655A2" w:rsidRPr="001250CD">
        <w:rPr>
          <w:rFonts w:ascii="Garamond" w:eastAsia="Calibri" w:hAnsi="Garamond"/>
          <w:color w:val="000000"/>
        </w:rPr>
        <w:t>tarifës vjetore të trajnimit dhe tarifës vjetore të provimit</w:t>
      </w:r>
      <w:r w:rsidR="005655A2">
        <w:rPr>
          <w:rFonts w:ascii="Garamond" w:eastAsia="Calibri" w:hAnsi="Garamond"/>
          <w:color w:val="000000"/>
        </w:rPr>
        <w:t>,</w:t>
      </w:r>
      <w:r w:rsidR="00652F46" w:rsidRPr="001250CD">
        <w:rPr>
          <w:rFonts w:ascii="Garamond" w:eastAsia="Calibri" w:hAnsi="Garamond"/>
          <w:color w:val="000000"/>
        </w:rPr>
        <w:t xml:space="preserve"> si dhe frekuencën e tarifave të trajnimit dhe provimit, gjykojmë që këto ndryshime të jenë pjesë e tarifave të miratuara pas miratimit të metodologjisë së përcaktimit të tarifave të Operatorit të Emëruar të Tregut të Energjisë Elektrike (</w:t>
      </w:r>
      <w:proofErr w:type="spellStart"/>
      <w:r w:rsidR="00652F46" w:rsidRPr="001250CD">
        <w:rPr>
          <w:rFonts w:ascii="Garamond" w:eastAsia="Calibri" w:hAnsi="Garamond"/>
          <w:color w:val="000000"/>
        </w:rPr>
        <w:t>NEMO</w:t>
      </w:r>
      <w:proofErr w:type="spellEnd"/>
      <w:r w:rsidR="00652F46" w:rsidRPr="001250CD">
        <w:rPr>
          <w:rFonts w:ascii="Garamond" w:eastAsia="Calibri" w:hAnsi="Garamond"/>
          <w:color w:val="000000"/>
        </w:rPr>
        <w:t>).</w:t>
      </w:r>
    </w:p>
    <w:p w14:paraId="4E9F8F9A" w14:textId="6DCF3AF9" w:rsidR="00652F46" w:rsidRPr="001250CD" w:rsidRDefault="00652F46" w:rsidP="00652F46">
      <w:pPr>
        <w:autoSpaceDE w:val="0"/>
        <w:autoSpaceDN w:val="0"/>
        <w:adjustRightInd w:val="0"/>
        <w:ind w:firstLine="284"/>
        <w:jc w:val="both"/>
        <w:rPr>
          <w:rFonts w:ascii="Garamond" w:eastAsia="Calibri" w:hAnsi="Garamond"/>
          <w:color w:val="000000"/>
        </w:rPr>
      </w:pPr>
      <w:r w:rsidRPr="001250CD">
        <w:rPr>
          <w:rFonts w:ascii="Garamond" w:eastAsia="Calibri" w:hAnsi="Garamond"/>
          <w:color w:val="000000"/>
        </w:rPr>
        <w:t xml:space="preserve">Për gjithë sa më sipër, </w:t>
      </w:r>
      <w:r w:rsidR="0022535C" w:rsidRPr="001250CD">
        <w:rPr>
          <w:rFonts w:ascii="Garamond" w:eastAsia="Calibri" w:hAnsi="Garamond"/>
          <w:color w:val="000000"/>
        </w:rPr>
        <w:t xml:space="preserve">Bordi </w:t>
      </w:r>
      <w:r w:rsidRPr="001250CD">
        <w:rPr>
          <w:rFonts w:ascii="Garamond" w:eastAsia="Calibri" w:hAnsi="Garamond"/>
          <w:color w:val="000000"/>
        </w:rPr>
        <w:t>i ERE-s</w:t>
      </w:r>
    </w:p>
    <w:p w14:paraId="5A54E355" w14:textId="77777777" w:rsidR="00652F46" w:rsidRPr="001250CD" w:rsidRDefault="00652F46" w:rsidP="00652F46">
      <w:pPr>
        <w:autoSpaceDE w:val="0"/>
        <w:autoSpaceDN w:val="0"/>
        <w:adjustRightInd w:val="0"/>
        <w:ind w:firstLine="284"/>
        <w:jc w:val="center"/>
        <w:rPr>
          <w:rFonts w:ascii="Garamond" w:eastAsia="Calibri" w:hAnsi="Garamond"/>
          <w:color w:val="000000"/>
        </w:rPr>
      </w:pPr>
    </w:p>
    <w:p w14:paraId="05A20C4C" w14:textId="77777777" w:rsidR="00652F46" w:rsidRPr="001250CD" w:rsidRDefault="00652F46" w:rsidP="00652F46">
      <w:pPr>
        <w:autoSpaceDE w:val="0"/>
        <w:autoSpaceDN w:val="0"/>
        <w:adjustRightInd w:val="0"/>
        <w:ind w:firstLine="284"/>
        <w:jc w:val="center"/>
        <w:rPr>
          <w:rFonts w:ascii="Garamond" w:eastAsia="Calibri" w:hAnsi="Garamond"/>
          <w:color w:val="000000"/>
        </w:rPr>
      </w:pPr>
      <w:r w:rsidRPr="001250CD">
        <w:rPr>
          <w:rFonts w:ascii="Garamond" w:eastAsia="Calibri" w:hAnsi="Garamond"/>
          <w:color w:val="000000"/>
        </w:rPr>
        <w:t>VENDOSI:</w:t>
      </w:r>
    </w:p>
    <w:p w14:paraId="34BE7FF9" w14:textId="77777777" w:rsidR="00652F46" w:rsidRPr="001250CD" w:rsidRDefault="00652F46" w:rsidP="00652F46">
      <w:pPr>
        <w:autoSpaceDE w:val="0"/>
        <w:autoSpaceDN w:val="0"/>
        <w:adjustRightInd w:val="0"/>
        <w:ind w:firstLine="284"/>
        <w:jc w:val="center"/>
        <w:rPr>
          <w:rFonts w:ascii="Garamond" w:eastAsia="Calibri" w:hAnsi="Garamond"/>
          <w:b/>
          <w:color w:val="000000"/>
        </w:rPr>
      </w:pPr>
    </w:p>
    <w:p w14:paraId="0B404E6C" w14:textId="3F8F655E" w:rsidR="00652F46" w:rsidRPr="001250CD" w:rsidRDefault="00652F46" w:rsidP="00652F46">
      <w:pPr>
        <w:autoSpaceDE w:val="0"/>
        <w:autoSpaceDN w:val="0"/>
        <w:adjustRightInd w:val="0"/>
        <w:ind w:firstLine="284"/>
        <w:jc w:val="both"/>
        <w:rPr>
          <w:rFonts w:ascii="Garamond" w:eastAsia="Calibri" w:hAnsi="Garamond"/>
          <w:b/>
        </w:rPr>
      </w:pPr>
      <w:r w:rsidRPr="001250CD">
        <w:rPr>
          <w:rFonts w:ascii="Garamond" w:eastAsia="Calibri" w:hAnsi="Garamond"/>
          <w:color w:val="000000"/>
        </w:rPr>
        <w:t xml:space="preserve">1. </w:t>
      </w:r>
      <w:r w:rsidRPr="001250CD">
        <w:rPr>
          <w:rFonts w:ascii="Garamond" w:eastAsia="Calibri" w:hAnsi="Garamond"/>
        </w:rPr>
        <w:t xml:space="preserve">Miratimin e pjesshëm të kërkesës së </w:t>
      </w:r>
      <w:r w:rsidR="002F0CF7">
        <w:rPr>
          <w:rFonts w:ascii="Garamond" w:eastAsia="Calibri" w:hAnsi="Garamond"/>
        </w:rPr>
        <w:t>“</w:t>
      </w:r>
      <w:proofErr w:type="spellStart"/>
      <w:r w:rsidRPr="001250CD">
        <w:rPr>
          <w:rFonts w:ascii="Garamond" w:eastAsia="Calibri" w:hAnsi="Garamond"/>
        </w:rPr>
        <w:t>ALPEX</w:t>
      </w:r>
      <w:proofErr w:type="spellEnd"/>
      <w:r w:rsidR="002F0CF7">
        <w:rPr>
          <w:rFonts w:ascii="Garamond" w:eastAsia="Calibri" w:hAnsi="Garamond"/>
        </w:rPr>
        <w:t>”</w:t>
      </w:r>
      <w:r w:rsidRPr="001250CD">
        <w:rPr>
          <w:rFonts w:ascii="Garamond" w:eastAsia="Calibri" w:hAnsi="Garamond"/>
        </w:rPr>
        <w:t xml:space="preserve"> </w:t>
      </w:r>
      <w:proofErr w:type="spellStart"/>
      <w:r w:rsidRPr="001250CD">
        <w:rPr>
          <w:rFonts w:ascii="Garamond" w:eastAsia="Calibri" w:hAnsi="Garamond"/>
        </w:rPr>
        <w:t>sh.a</w:t>
      </w:r>
      <w:proofErr w:type="spellEnd"/>
      <w:r w:rsidR="002F0CF7">
        <w:rPr>
          <w:rFonts w:ascii="Garamond" w:eastAsia="Calibri" w:hAnsi="Garamond"/>
        </w:rPr>
        <w:t>.</w:t>
      </w:r>
      <w:r w:rsidRPr="001250CD">
        <w:rPr>
          <w:rFonts w:ascii="Garamond" w:eastAsia="Calibri" w:hAnsi="Garamond"/>
        </w:rPr>
        <w:t xml:space="preserve"> për miratimin e “Listës së </w:t>
      </w:r>
      <w:r w:rsidR="002F0CF7" w:rsidRPr="001250CD">
        <w:rPr>
          <w:rFonts w:ascii="Garamond" w:eastAsia="Calibri" w:hAnsi="Garamond"/>
        </w:rPr>
        <w:t xml:space="preserve">tarifave </w:t>
      </w:r>
      <w:r w:rsidRPr="001250CD">
        <w:rPr>
          <w:rFonts w:ascii="Garamond" w:eastAsia="Calibri" w:hAnsi="Garamond"/>
        </w:rPr>
        <w:t xml:space="preserve">për </w:t>
      </w:r>
      <w:r w:rsidR="002F0CF7" w:rsidRPr="001250CD">
        <w:rPr>
          <w:rFonts w:ascii="Garamond" w:eastAsia="Calibri" w:hAnsi="Garamond"/>
        </w:rPr>
        <w:t>tregun brenda së njëjtës ditë</w:t>
      </w:r>
      <w:r w:rsidRPr="001250CD">
        <w:rPr>
          <w:rFonts w:ascii="Garamond" w:eastAsia="Calibri" w:hAnsi="Garamond"/>
        </w:rPr>
        <w:t>”, të cilat do jenë të aplikueshme deri m</w:t>
      </w:r>
      <w:r w:rsidR="002F0CF7">
        <w:rPr>
          <w:rFonts w:ascii="Garamond" w:eastAsia="Calibri" w:hAnsi="Garamond"/>
        </w:rPr>
        <w:t xml:space="preserve">ë </w:t>
      </w:r>
      <w:r w:rsidRPr="001250CD">
        <w:rPr>
          <w:rFonts w:ascii="Garamond" w:eastAsia="Calibri" w:hAnsi="Garamond"/>
        </w:rPr>
        <w:t>31.8.2024</w:t>
      </w:r>
      <w:r w:rsidR="002F0CF7">
        <w:rPr>
          <w:rFonts w:ascii="Garamond" w:eastAsia="Calibri" w:hAnsi="Garamond"/>
        </w:rPr>
        <w:t>,</w:t>
      </w:r>
      <w:r w:rsidRPr="001250CD">
        <w:rPr>
          <w:rFonts w:ascii="Garamond" w:eastAsia="Calibri" w:hAnsi="Garamond"/>
        </w:rPr>
        <w:t xml:space="preserve"> për Operatorin e Emëruar të Tregut të Energjisë Elektrike (</w:t>
      </w:r>
      <w:proofErr w:type="spellStart"/>
      <w:r w:rsidRPr="001250CD">
        <w:rPr>
          <w:rFonts w:ascii="Garamond" w:eastAsia="Calibri" w:hAnsi="Garamond"/>
        </w:rPr>
        <w:t>NEMO</w:t>
      </w:r>
      <w:proofErr w:type="spellEnd"/>
      <w:r w:rsidRPr="001250CD">
        <w:rPr>
          <w:rFonts w:ascii="Garamond" w:eastAsia="Calibri" w:hAnsi="Garamond"/>
        </w:rPr>
        <w:t>)</w:t>
      </w:r>
      <w:r w:rsidRPr="001250CD">
        <w:rPr>
          <w:rFonts w:ascii="Garamond" w:eastAsia="Calibri" w:hAnsi="Garamond"/>
          <w:color w:val="000000"/>
        </w:rPr>
        <w:t xml:space="preserve"> (</w:t>
      </w:r>
      <w:r w:rsidR="002F0CF7" w:rsidRPr="001250CD">
        <w:rPr>
          <w:rFonts w:ascii="Garamond" w:eastAsia="Calibri" w:hAnsi="Garamond"/>
          <w:color w:val="000000"/>
        </w:rPr>
        <w:t xml:space="preserve">lista </w:t>
      </w:r>
      <w:r w:rsidRPr="001250CD">
        <w:rPr>
          <w:rFonts w:ascii="Garamond" w:eastAsia="Calibri" w:hAnsi="Garamond"/>
          <w:color w:val="000000"/>
        </w:rPr>
        <w:t>bashkëlidhur)</w:t>
      </w:r>
      <w:r w:rsidR="002F0CF7">
        <w:rPr>
          <w:rFonts w:ascii="Garamond" w:eastAsia="Calibri" w:hAnsi="Garamond"/>
          <w:color w:val="000000"/>
        </w:rPr>
        <w:t>.</w:t>
      </w:r>
    </w:p>
    <w:p w14:paraId="3D0D4C58" w14:textId="4737FB44" w:rsidR="00652F46" w:rsidRPr="001250CD" w:rsidRDefault="00652F46" w:rsidP="00652F46">
      <w:pPr>
        <w:autoSpaceDE w:val="0"/>
        <w:autoSpaceDN w:val="0"/>
        <w:adjustRightInd w:val="0"/>
        <w:ind w:firstLine="284"/>
        <w:jc w:val="both"/>
        <w:rPr>
          <w:rFonts w:ascii="Garamond" w:eastAsia="Calibri" w:hAnsi="Garamond"/>
        </w:rPr>
      </w:pPr>
      <w:r w:rsidRPr="001250CD">
        <w:rPr>
          <w:rFonts w:ascii="Garamond" w:eastAsia="Calibri" w:hAnsi="Garamond"/>
        </w:rPr>
        <w:t xml:space="preserve">2. Drejtoria e Tarifave dhe </w:t>
      </w:r>
      <w:r w:rsidR="002F0CF7">
        <w:rPr>
          <w:rFonts w:ascii="Garamond" w:eastAsia="Calibri" w:hAnsi="Garamond"/>
        </w:rPr>
        <w:t xml:space="preserve">e </w:t>
      </w:r>
      <w:r w:rsidRPr="001250CD">
        <w:rPr>
          <w:rFonts w:ascii="Garamond" w:eastAsia="Calibri" w:hAnsi="Garamond"/>
        </w:rPr>
        <w:t xml:space="preserve">Çmimeve të njoftojnë shoqërinë </w:t>
      </w:r>
      <w:r w:rsidR="002F0CF7">
        <w:rPr>
          <w:rFonts w:ascii="Garamond" w:eastAsia="Calibri" w:hAnsi="Garamond"/>
        </w:rPr>
        <w:t>“</w:t>
      </w:r>
      <w:proofErr w:type="spellStart"/>
      <w:r w:rsidR="002F0CF7" w:rsidRPr="001250CD">
        <w:rPr>
          <w:rFonts w:ascii="Garamond" w:eastAsia="Calibri" w:hAnsi="Garamond"/>
        </w:rPr>
        <w:t>ALPEX</w:t>
      </w:r>
      <w:proofErr w:type="spellEnd"/>
      <w:r w:rsidR="002F0CF7">
        <w:rPr>
          <w:rFonts w:ascii="Garamond" w:eastAsia="Calibri" w:hAnsi="Garamond"/>
        </w:rPr>
        <w:t>”</w:t>
      </w:r>
      <w:r w:rsidRPr="001250CD">
        <w:rPr>
          <w:rFonts w:ascii="Garamond" w:eastAsia="Calibri" w:hAnsi="Garamond"/>
        </w:rPr>
        <w:t xml:space="preserve"> </w:t>
      </w:r>
      <w:proofErr w:type="spellStart"/>
      <w:r w:rsidRPr="001250CD">
        <w:rPr>
          <w:rFonts w:ascii="Garamond" w:eastAsia="Calibri" w:hAnsi="Garamond"/>
        </w:rPr>
        <w:t>sh.a</w:t>
      </w:r>
      <w:proofErr w:type="spellEnd"/>
      <w:r w:rsidRPr="001250CD">
        <w:rPr>
          <w:rFonts w:ascii="Garamond" w:eastAsia="Calibri" w:hAnsi="Garamond"/>
        </w:rPr>
        <w:t xml:space="preserve">. dhe palët e interesit për vendimin e </w:t>
      </w:r>
      <w:r w:rsidR="002F0CF7" w:rsidRPr="001250CD">
        <w:rPr>
          <w:rFonts w:ascii="Garamond" w:eastAsia="Calibri" w:hAnsi="Garamond"/>
        </w:rPr>
        <w:t xml:space="preserve">Bordit </w:t>
      </w:r>
      <w:r w:rsidRPr="001250CD">
        <w:rPr>
          <w:rFonts w:ascii="Garamond" w:eastAsia="Calibri" w:hAnsi="Garamond"/>
        </w:rPr>
        <w:t>të ERE-s.</w:t>
      </w:r>
    </w:p>
    <w:p w14:paraId="42368DE8" w14:textId="77777777" w:rsidR="00652F46" w:rsidRPr="001250CD" w:rsidRDefault="00652F46" w:rsidP="00652F46">
      <w:pPr>
        <w:autoSpaceDE w:val="0"/>
        <w:autoSpaceDN w:val="0"/>
        <w:adjustRightInd w:val="0"/>
        <w:ind w:firstLine="284"/>
        <w:jc w:val="both"/>
        <w:rPr>
          <w:rFonts w:ascii="Garamond" w:eastAsia="Calibri" w:hAnsi="Garamond"/>
          <w:color w:val="000000"/>
        </w:rPr>
      </w:pPr>
      <w:r w:rsidRPr="001250CD">
        <w:rPr>
          <w:rFonts w:ascii="Garamond" w:eastAsia="Calibri" w:hAnsi="Garamond"/>
          <w:color w:val="000000"/>
        </w:rPr>
        <w:t>Ky vendim hyn në fuqi menjëherë.</w:t>
      </w:r>
    </w:p>
    <w:p w14:paraId="41EED120" w14:textId="38178374" w:rsidR="00652F46" w:rsidRPr="001250CD" w:rsidRDefault="00652F46" w:rsidP="00652F46">
      <w:pPr>
        <w:autoSpaceDE w:val="0"/>
        <w:autoSpaceDN w:val="0"/>
        <w:adjustRightInd w:val="0"/>
        <w:ind w:firstLine="284"/>
        <w:jc w:val="both"/>
        <w:rPr>
          <w:rFonts w:ascii="Garamond" w:eastAsia="Calibri" w:hAnsi="Garamond"/>
          <w:color w:val="000000"/>
        </w:rPr>
      </w:pPr>
      <w:r w:rsidRPr="001250CD">
        <w:rPr>
          <w:rFonts w:ascii="Garamond" w:eastAsia="Calibri" w:hAnsi="Garamond"/>
          <w:color w:val="000000"/>
        </w:rPr>
        <w:t xml:space="preserve">Çdo palë e përfshirë në këtë procedurë mund t’i kërkojë ERE-s, brenda 7 ditëve kalendarike nga data e marrjes së vendimit, rishikimin e vendimit të </w:t>
      </w:r>
      <w:r w:rsidR="002F0CF7" w:rsidRPr="001250CD">
        <w:rPr>
          <w:rFonts w:ascii="Garamond" w:eastAsia="Calibri" w:hAnsi="Garamond"/>
          <w:color w:val="000000"/>
        </w:rPr>
        <w:t>Bordit</w:t>
      </w:r>
      <w:r w:rsidR="002F0CF7">
        <w:rPr>
          <w:rFonts w:ascii="Garamond" w:eastAsia="Calibri" w:hAnsi="Garamond"/>
          <w:color w:val="000000"/>
        </w:rPr>
        <w:t>,</w:t>
      </w:r>
      <w:r w:rsidR="002F0CF7" w:rsidRPr="001250CD">
        <w:rPr>
          <w:rFonts w:ascii="Garamond" w:eastAsia="Calibri" w:hAnsi="Garamond"/>
          <w:color w:val="000000"/>
        </w:rPr>
        <w:t xml:space="preserve"> </w:t>
      </w:r>
      <w:r w:rsidRPr="001250CD">
        <w:rPr>
          <w:rFonts w:ascii="Garamond" w:eastAsia="Calibri" w:hAnsi="Garamond"/>
          <w:color w:val="000000"/>
        </w:rPr>
        <w:t xml:space="preserve">në rast se ka siguruar prova të reja që mund ta çojnë </w:t>
      </w:r>
      <w:r w:rsidR="002F0CF7" w:rsidRPr="001250CD">
        <w:rPr>
          <w:rFonts w:ascii="Garamond" w:eastAsia="Calibri" w:hAnsi="Garamond"/>
          <w:color w:val="000000"/>
        </w:rPr>
        <w:t xml:space="preserve">Bordin </w:t>
      </w:r>
      <w:r w:rsidRPr="001250CD">
        <w:rPr>
          <w:rFonts w:ascii="Garamond" w:eastAsia="Calibri" w:hAnsi="Garamond"/>
          <w:color w:val="000000"/>
        </w:rPr>
        <w:t>në marrjen e një vendimi të ndryshëm nga i mëparshmi apo për gabime materiale të konstatuara. Për këtë vendim mund të bëhet ankim në Gjykatën Administrative Tiranë, brenda 30 ditëve kalendarike nga dita e publikimit në Fletoren Zyrtare.</w:t>
      </w:r>
    </w:p>
    <w:p w14:paraId="01D99C49" w14:textId="77777777" w:rsidR="00652F46" w:rsidRPr="001250CD" w:rsidRDefault="00652F46" w:rsidP="00652F46">
      <w:pPr>
        <w:autoSpaceDE w:val="0"/>
        <w:autoSpaceDN w:val="0"/>
        <w:adjustRightInd w:val="0"/>
        <w:ind w:firstLine="284"/>
        <w:jc w:val="both"/>
        <w:rPr>
          <w:rFonts w:ascii="Garamond" w:eastAsia="Calibri" w:hAnsi="Garamond"/>
          <w:color w:val="000000"/>
        </w:rPr>
      </w:pPr>
      <w:r w:rsidRPr="001250CD">
        <w:rPr>
          <w:rFonts w:ascii="Garamond" w:eastAsia="Calibri" w:hAnsi="Garamond"/>
          <w:color w:val="000000"/>
        </w:rPr>
        <w:t>Ky vendim botohet në Fletoren Zyrtare.</w:t>
      </w:r>
    </w:p>
    <w:p w14:paraId="144D3FF7" w14:textId="77777777" w:rsidR="00A57F39" w:rsidRPr="001250CD" w:rsidRDefault="00652F46" w:rsidP="00652F46">
      <w:pPr>
        <w:ind w:firstLine="284"/>
        <w:jc w:val="both"/>
        <w:rPr>
          <w:rFonts w:ascii="Garamond" w:hAnsi="Garamond"/>
          <w:b/>
        </w:rPr>
      </w:pPr>
      <w:r w:rsidRPr="001250CD">
        <w:rPr>
          <w:rFonts w:ascii="Garamond" w:eastAsia="Batang" w:hAnsi="Garamond"/>
        </w:rPr>
        <w:t xml:space="preserve"> </w:t>
      </w:r>
      <w:r w:rsidR="00A57F39" w:rsidRPr="001250CD">
        <w:rPr>
          <w:rFonts w:ascii="Garamond" w:hAnsi="Garamond"/>
          <w:b/>
        </w:rPr>
        <w:t xml:space="preserve">  </w:t>
      </w:r>
    </w:p>
    <w:p w14:paraId="729B96FC" w14:textId="77777777" w:rsidR="00A57F39" w:rsidRPr="001250CD" w:rsidRDefault="00A57F39" w:rsidP="00652F46">
      <w:pPr>
        <w:ind w:firstLine="284"/>
        <w:jc w:val="right"/>
        <w:rPr>
          <w:rFonts w:ascii="Garamond" w:hAnsi="Garamond"/>
        </w:rPr>
      </w:pPr>
      <w:r w:rsidRPr="001250CD">
        <w:rPr>
          <w:rFonts w:ascii="Garamond" w:hAnsi="Garamond"/>
        </w:rPr>
        <w:t xml:space="preserve">   KRYETAR    </w:t>
      </w:r>
    </w:p>
    <w:p w14:paraId="55FC317D" w14:textId="77777777" w:rsidR="00A57F39" w:rsidRPr="001250CD" w:rsidRDefault="00652F46" w:rsidP="00652F46">
      <w:pPr>
        <w:ind w:firstLine="284"/>
        <w:jc w:val="right"/>
        <w:rPr>
          <w:rFonts w:ascii="Garamond" w:hAnsi="Garamond"/>
          <w:b/>
        </w:rPr>
      </w:pPr>
      <w:r w:rsidRPr="001250CD">
        <w:rPr>
          <w:rFonts w:ascii="Garamond" w:hAnsi="Garamond"/>
          <w:b/>
        </w:rPr>
        <w:t xml:space="preserve">Petrit </w:t>
      </w:r>
      <w:proofErr w:type="spellStart"/>
      <w:r w:rsidRPr="001250CD">
        <w:rPr>
          <w:rFonts w:ascii="Garamond" w:hAnsi="Garamond"/>
          <w:b/>
        </w:rPr>
        <w:t>Ahmeti</w:t>
      </w:r>
      <w:proofErr w:type="spellEnd"/>
    </w:p>
    <w:p w14:paraId="470370A3" w14:textId="77777777" w:rsidR="00A57F39" w:rsidRPr="001250CD" w:rsidRDefault="00A57F39" w:rsidP="00652F46">
      <w:pPr>
        <w:tabs>
          <w:tab w:val="left" w:pos="8098"/>
        </w:tabs>
        <w:ind w:firstLine="284"/>
        <w:rPr>
          <w:rFonts w:ascii="Garamond" w:eastAsia="Batang" w:hAnsi="Garamond"/>
        </w:rPr>
      </w:pPr>
    </w:p>
    <w:p w14:paraId="59955C21" w14:textId="62FB739B" w:rsidR="005C7075" w:rsidRPr="001250CD" w:rsidRDefault="005006B4" w:rsidP="002274FA">
      <w:pPr>
        <w:ind w:firstLine="284"/>
        <w:jc w:val="center"/>
        <w:rPr>
          <w:rFonts w:ascii="Garamond" w:eastAsia="Batang" w:hAnsi="Garamond"/>
        </w:rPr>
      </w:pPr>
      <w:r w:rsidRPr="001250CD">
        <w:rPr>
          <w:rFonts w:ascii="Garamond" w:hAnsi="Garamond"/>
        </w:rPr>
        <w:drawing>
          <wp:inline distT="0" distB="0" distL="0" distR="0" wp14:anchorId="139D1574" wp14:editId="0C4CBEB6">
            <wp:extent cx="5370394" cy="2358056"/>
            <wp:effectExtent l="0" t="0" r="0" b="0"/>
            <wp:docPr id="4" name="Picture 4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1"/>
                    <pic:cNvPicPr>
                      <a:picLocks noChangeAspect="1" noChangeArrowheads="1"/>
                    </pic:cNvPicPr>
                  </pic:nvPicPr>
                  <pic:blipFill>
                    <a:blip r:embed="rId41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5432244" cy="2385213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sectPr w:rsidR="005C7075" w:rsidRPr="001250CD" w:rsidSect="00AE4733">
      <w:headerReference w:type="default" r:id="rId42"/>
      <w:footerReference w:type="default" r:id="rId43"/>
      <w:pgSz w:w="12240" w:h="15840"/>
      <w:pgMar w:top="1170" w:right="1440" w:bottom="1710" w:left="1440" w:header="708" w:footer="0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endnote w:type="separator" w:id="-1">
    <w:p w14:paraId="3B409123" w14:textId="77777777" w:rsidR="002F0CF7" w:rsidRDefault="002F0CF7">
      <w:r>
        <w:separator/>
      </w:r>
    </w:p>
  </w:endnote>
  <w:endnote w:type="continuationSeparator" w:id="0">
    <w:p w14:paraId="7C96F1B3" w14:textId="77777777" w:rsidR="002F0CF7" w:rsidRDefault="002F0CF7">
      <w:r>
        <w:continuationSeparator/>
      </w:r>
    </w:p>
  </w:endnote>
  <w:endnote w:type="continuationNotice" w:id="1">
    <w:p w14:paraId="71E27987" w14:textId="77777777" w:rsidR="002F0CF7" w:rsidRDefault="002F0CF7"/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SimSun">
    <w:altName w:val="宋体"/>
    <w:panose1 w:val="02010600030101010101"/>
    <w:charset w:val="86"/>
    <w:family w:val="auto"/>
    <w:pitch w:val="variable"/>
    <w:sig w:usb0="00000003" w:usb1="288F0000" w:usb2="00000016" w:usb3="00000000" w:csb0="00040001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Batang">
    <w:altName w:val="바탕"/>
    <w:panose1 w:val="02030600000101010101"/>
    <w:charset w:val="81"/>
    <w:family w:val="roman"/>
    <w:pitch w:val="variable"/>
    <w:sig w:usb0="B00002AF" w:usb1="69D77CFB" w:usb2="00000030" w:usb3="00000000" w:csb0="0008009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1D80963B" w14:textId="77777777" w:rsidR="002F0CF7" w:rsidRDefault="002F0CF7">
    <w:pPr>
      <w:pStyle w:val="Footer"/>
    </w:pPr>
  </w:p>
  <w:p w14:paraId="69102561" w14:textId="77777777" w:rsidR="002F0CF7" w:rsidRDefault="002F0CF7">
    <w:pPr>
      <w:pStyle w:val="Footer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footnote w:type="separator" w:id="-1">
    <w:p w14:paraId="6C34B785" w14:textId="77777777" w:rsidR="002F0CF7" w:rsidRDefault="002F0CF7">
      <w:r>
        <w:separator/>
      </w:r>
    </w:p>
  </w:footnote>
  <w:footnote w:type="continuationSeparator" w:id="0">
    <w:p w14:paraId="43516068" w14:textId="77777777" w:rsidR="002F0CF7" w:rsidRDefault="002F0CF7">
      <w:r>
        <w:continuationSeparator/>
      </w:r>
    </w:p>
  </w:footnote>
  <w:footnote w:type="continuationNotice" w:id="1">
    <w:p w14:paraId="3D74E463" w14:textId="77777777" w:rsidR="002F0CF7" w:rsidRDefault="002F0CF7"/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7B7A2E60" w14:textId="77777777" w:rsidR="002F0CF7" w:rsidRDefault="002F0CF7">
    <w:pPr>
      <w:pStyle w:val="Header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abstractNum w:abstractNumId="0" w15:restartNumberingAfterBreak="0">
    <w:nsid w:val="00000001"/>
    <w:multiLevelType w:val="hybridMultilevel"/>
    <w:tmpl w:val="D88E460C"/>
    <w:lvl w:ilvl="0" w:tplc="04090001">
      <w:start w:val="1"/>
      <w:numFmt w:val="bullet"/>
      <w:lvlText w:val=""/>
      <w:lvlJc w:val="left"/>
      <w:pPr>
        <w:ind w:left="45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17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189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61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33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05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477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49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210" w:hanging="360"/>
      </w:pPr>
      <w:rPr>
        <w:rFonts w:ascii="Wingdings" w:hAnsi="Wingdings" w:hint="default"/>
      </w:rPr>
    </w:lvl>
  </w:abstractNum>
  <w:abstractNum w:abstractNumId="1" w15:restartNumberingAfterBreak="0">
    <w:nsid w:val="00000002"/>
    <w:multiLevelType w:val="hybridMultilevel"/>
    <w:tmpl w:val="B0B8396C"/>
    <w:lvl w:ilvl="0" w:tplc="A1967DA8">
      <w:start w:val="1"/>
      <w:numFmt w:val="bullet"/>
      <w:lvlText w:val="-"/>
      <w:lvlJc w:val="left"/>
      <w:pPr>
        <w:ind w:left="810" w:hanging="360"/>
      </w:pPr>
      <w:rPr>
        <w:rFonts w:ascii="Times New Roman" w:eastAsia="Times New Roman" w:hAnsi="Times New Roman" w:cs="Times New Roman" w:hint="default"/>
      </w:rPr>
    </w:lvl>
    <w:lvl w:ilvl="1" w:tplc="B560C9B4" w:tentative="1">
      <w:start w:val="1"/>
      <w:numFmt w:val="bullet"/>
      <w:lvlText w:val="o"/>
      <w:lvlJc w:val="left"/>
      <w:pPr>
        <w:ind w:left="1530" w:hanging="360"/>
      </w:pPr>
      <w:rPr>
        <w:rFonts w:ascii="Courier New" w:hAnsi="Courier New" w:cs="Courier New" w:hint="default"/>
      </w:rPr>
    </w:lvl>
    <w:lvl w:ilvl="2" w:tplc="ADBA6F4A" w:tentative="1">
      <w:start w:val="1"/>
      <w:numFmt w:val="bullet"/>
      <w:lvlText w:val=""/>
      <w:lvlJc w:val="left"/>
      <w:pPr>
        <w:ind w:left="2250" w:hanging="360"/>
      </w:pPr>
      <w:rPr>
        <w:rFonts w:ascii="Wingdings" w:hAnsi="Wingdings" w:hint="default"/>
      </w:rPr>
    </w:lvl>
    <w:lvl w:ilvl="3" w:tplc="CDF26778" w:tentative="1">
      <w:start w:val="1"/>
      <w:numFmt w:val="bullet"/>
      <w:lvlText w:val=""/>
      <w:lvlJc w:val="left"/>
      <w:pPr>
        <w:ind w:left="2970" w:hanging="360"/>
      </w:pPr>
      <w:rPr>
        <w:rFonts w:ascii="Symbol" w:hAnsi="Symbol" w:hint="default"/>
      </w:rPr>
    </w:lvl>
    <w:lvl w:ilvl="4" w:tplc="C9C66692" w:tentative="1">
      <w:start w:val="1"/>
      <w:numFmt w:val="bullet"/>
      <w:lvlText w:val="o"/>
      <w:lvlJc w:val="left"/>
      <w:pPr>
        <w:ind w:left="3690" w:hanging="360"/>
      </w:pPr>
      <w:rPr>
        <w:rFonts w:ascii="Courier New" w:hAnsi="Courier New" w:cs="Courier New" w:hint="default"/>
      </w:rPr>
    </w:lvl>
    <w:lvl w:ilvl="5" w:tplc="7B807710" w:tentative="1">
      <w:start w:val="1"/>
      <w:numFmt w:val="bullet"/>
      <w:lvlText w:val=""/>
      <w:lvlJc w:val="left"/>
      <w:pPr>
        <w:ind w:left="4410" w:hanging="360"/>
      </w:pPr>
      <w:rPr>
        <w:rFonts w:ascii="Wingdings" w:hAnsi="Wingdings" w:hint="default"/>
      </w:rPr>
    </w:lvl>
    <w:lvl w:ilvl="6" w:tplc="3E56E39C" w:tentative="1">
      <w:start w:val="1"/>
      <w:numFmt w:val="bullet"/>
      <w:lvlText w:val=""/>
      <w:lvlJc w:val="left"/>
      <w:pPr>
        <w:ind w:left="5130" w:hanging="360"/>
      </w:pPr>
      <w:rPr>
        <w:rFonts w:ascii="Symbol" w:hAnsi="Symbol" w:hint="default"/>
      </w:rPr>
    </w:lvl>
    <w:lvl w:ilvl="7" w:tplc="6BD6605C" w:tentative="1">
      <w:start w:val="1"/>
      <w:numFmt w:val="bullet"/>
      <w:lvlText w:val="o"/>
      <w:lvlJc w:val="left"/>
      <w:pPr>
        <w:ind w:left="5850" w:hanging="360"/>
      </w:pPr>
      <w:rPr>
        <w:rFonts w:ascii="Courier New" w:hAnsi="Courier New" w:cs="Courier New" w:hint="default"/>
      </w:rPr>
    </w:lvl>
    <w:lvl w:ilvl="8" w:tplc="293E998E" w:tentative="1">
      <w:start w:val="1"/>
      <w:numFmt w:val="bullet"/>
      <w:lvlText w:val=""/>
      <w:lvlJc w:val="left"/>
      <w:pPr>
        <w:ind w:left="6570" w:hanging="360"/>
      </w:pPr>
      <w:rPr>
        <w:rFonts w:ascii="Wingdings" w:hAnsi="Wingdings" w:hint="default"/>
      </w:rPr>
    </w:lvl>
  </w:abstractNum>
  <w:abstractNum w:abstractNumId="2" w15:restartNumberingAfterBreak="0">
    <w:nsid w:val="00000003"/>
    <w:multiLevelType w:val="hybridMultilevel"/>
    <w:tmpl w:val="8514EC22"/>
    <w:lvl w:ilvl="0" w:tplc="0409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17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189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61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33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05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477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49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210" w:hanging="360"/>
      </w:pPr>
      <w:rPr>
        <w:rFonts w:ascii="Wingdings" w:hAnsi="Wingdings" w:hint="default"/>
      </w:rPr>
    </w:lvl>
  </w:abstractNum>
  <w:abstractNum w:abstractNumId="3" w15:restartNumberingAfterBreak="0">
    <w:nsid w:val="00000004"/>
    <w:multiLevelType w:val="hybridMultilevel"/>
    <w:tmpl w:val="D62CE8E4"/>
    <w:lvl w:ilvl="0" w:tplc="A1967DA8">
      <w:start w:val="1"/>
      <w:numFmt w:val="bullet"/>
      <w:lvlText w:val="-"/>
      <w:lvlJc w:val="left"/>
      <w:pPr>
        <w:ind w:left="810" w:hanging="360"/>
      </w:pPr>
      <w:rPr>
        <w:rFonts w:ascii="Times New Roman" w:eastAsia="Times New Roman" w:hAnsi="Times New Roman" w:cs="Times New Roman" w:hint="default"/>
      </w:rPr>
    </w:lvl>
    <w:lvl w:ilvl="1" w:tplc="04090003" w:tentative="1">
      <w:start w:val="1"/>
      <w:numFmt w:val="bullet"/>
      <w:lvlText w:val="o"/>
      <w:lvlJc w:val="left"/>
      <w:pPr>
        <w:ind w:left="153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25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97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9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41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13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85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570" w:hanging="360"/>
      </w:pPr>
      <w:rPr>
        <w:rFonts w:ascii="Wingdings" w:hAnsi="Wingdings" w:hint="default"/>
      </w:rPr>
    </w:lvl>
  </w:abstractNum>
  <w:abstractNum w:abstractNumId="4" w15:restartNumberingAfterBreak="0">
    <w:nsid w:val="00000005"/>
    <w:multiLevelType w:val="hybridMultilevel"/>
    <w:tmpl w:val="7F5C5CBA"/>
    <w:lvl w:ilvl="0" w:tplc="0409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31F865D2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B0369FF6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2B56E380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2A9CFA52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C46E3B64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EE42080A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A580CAFE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21CAC16E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5" w15:restartNumberingAfterBreak="0">
    <w:nsid w:val="00000006"/>
    <w:multiLevelType w:val="hybridMultilevel"/>
    <w:tmpl w:val="DE18E898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" w15:restartNumberingAfterBreak="0">
    <w:nsid w:val="00000007"/>
    <w:multiLevelType w:val="hybridMultilevel"/>
    <w:tmpl w:val="FF2A9978"/>
    <w:lvl w:ilvl="0" w:tplc="0409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7" w15:restartNumberingAfterBreak="0">
    <w:nsid w:val="00000008"/>
    <w:multiLevelType w:val="hybridMultilevel"/>
    <w:tmpl w:val="5590F3EA"/>
    <w:lvl w:ilvl="0" w:tplc="0409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8" w15:restartNumberingAfterBreak="0">
    <w:nsid w:val="00000009"/>
    <w:multiLevelType w:val="hybridMultilevel"/>
    <w:tmpl w:val="759ECBD2"/>
    <w:lvl w:ilvl="0" w:tplc="0409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9" w15:restartNumberingAfterBreak="0">
    <w:nsid w:val="0000000A"/>
    <w:multiLevelType w:val="hybridMultilevel"/>
    <w:tmpl w:val="F6DE6B88"/>
    <w:lvl w:ilvl="0" w:tplc="0409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CA3E63D6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63A8975C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3828D03A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F6C69A9E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36D04D04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BB0C6BE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24AE694C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12FC9052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10" w15:restartNumberingAfterBreak="0">
    <w:nsid w:val="0000000B"/>
    <w:multiLevelType w:val="hybridMultilevel"/>
    <w:tmpl w:val="34D4F414"/>
    <w:lvl w:ilvl="0" w:tplc="A1967DA8">
      <w:start w:val="1"/>
      <w:numFmt w:val="bullet"/>
      <w:lvlText w:val="-"/>
      <w:lvlJc w:val="left"/>
      <w:pPr>
        <w:ind w:left="810" w:hanging="360"/>
      </w:pPr>
      <w:rPr>
        <w:rFonts w:ascii="Times New Roman" w:eastAsia="Times New Roman" w:hAnsi="Times New Roman" w:cs="Times New Roman" w:hint="default"/>
      </w:rPr>
    </w:lvl>
    <w:lvl w:ilvl="1" w:tplc="5B1CBED2" w:tentative="1">
      <w:start w:val="1"/>
      <w:numFmt w:val="bullet"/>
      <w:lvlText w:val="o"/>
      <w:lvlJc w:val="left"/>
      <w:pPr>
        <w:ind w:left="1530" w:hanging="360"/>
      </w:pPr>
      <w:rPr>
        <w:rFonts w:ascii="Courier New" w:hAnsi="Courier New" w:cs="Courier New" w:hint="default"/>
      </w:rPr>
    </w:lvl>
    <w:lvl w:ilvl="2" w:tplc="EFE835A0" w:tentative="1">
      <w:start w:val="1"/>
      <w:numFmt w:val="bullet"/>
      <w:lvlText w:val=""/>
      <w:lvlJc w:val="left"/>
      <w:pPr>
        <w:ind w:left="2250" w:hanging="360"/>
      </w:pPr>
      <w:rPr>
        <w:rFonts w:ascii="Wingdings" w:hAnsi="Wingdings" w:hint="default"/>
      </w:rPr>
    </w:lvl>
    <w:lvl w:ilvl="3" w:tplc="BEBE2196" w:tentative="1">
      <w:start w:val="1"/>
      <w:numFmt w:val="bullet"/>
      <w:lvlText w:val=""/>
      <w:lvlJc w:val="left"/>
      <w:pPr>
        <w:ind w:left="2970" w:hanging="360"/>
      </w:pPr>
      <w:rPr>
        <w:rFonts w:ascii="Symbol" w:hAnsi="Symbol" w:hint="default"/>
      </w:rPr>
    </w:lvl>
    <w:lvl w:ilvl="4" w:tplc="EE98FC12" w:tentative="1">
      <w:start w:val="1"/>
      <w:numFmt w:val="bullet"/>
      <w:lvlText w:val="o"/>
      <w:lvlJc w:val="left"/>
      <w:pPr>
        <w:ind w:left="3690" w:hanging="360"/>
      </w:pPr>
      <w:rPr>
        <w:rFonts w:ascii="Courier New" w:hAnsi="Courier New" w:cs="Courier New" w:hint="default"/>
      </w:rPr>
    </w:lvl>
    <w:lvl w:ilvl="5" w:tplc="C1C66CC8" w:tentative="1">
      <w:start w:val="1"/>
      <w:numFmt w:val="bullet"/>
      <w:lvlText w:val=""/>
      <w:lvlJc w:val="left"/>
      <w:pPr>
        <w:ind w:left="4410" w:hanging="360"/>
      </w:pPr>
      <w:rPr>
        <w:rFonts w:ascii="Wingdings" w:hAnsi="Wingdings" w:hint="default"/>
      </w:rPr>
    </w:lvl>
    <w:lvl w:ilvl="6" w:tplc="AF389072" w:tentative="1">
      <w:start w:val="1"/>
      <w:numFmt w:val="bullet"/>
      <w:lvlText w:val=""/>
      <w:lvlJc w:val="left"/>
      <w:pPr>
        <w:ind w:left="5130" w:hanging="360"/>
      </w:pPr>
      <w:rPr>
        <w:rFonts w:ascii="Symbol" w:hAnsi="Symbol" w:hint="default"/>
      </w:rPr>
    </w:lvl>
    <w:lvl w:ilvl="7" w:tplc="F0F473A6" w:tentative="1">
      <w:start w:val="1"/>
      <w:numFmt w:val="bullet"/>
      <w:lvlText w:val="o"/>
      <w:lvlJc w:val="left"/>
      <w:pPr>
        <w:ind w:left="5850" w:hanging="360"/>
      </w:pPr>
      <w:rPr>
        <w:rFonts w:ascii="Courier New" w:hAnsi="Courier New" w:cs="Courier New" w:hint="default"/>
      </w:rPr>
    </w:lvl>
    <w:lvl w:ilvl="8" w:tplc="12967094" w:tentative="1">
      <w:start w:val="1"/>
      <w:numFmt w:val="bullet"/>
      <w:lvlText w:val=""/>
      <w:lvlJc w:val="left"/>
      <w:pPr>
        <w:ind w:left="6570" w:hanging="360"/>
      </w:pPr>
      <w:rPr>
        <w:rFonts w:ascii="Wingdings" w:hAnsi="Wingdings" w:hint="default"/>
      </w:rPr>
    </w:lvl>
  </w:abstractNum>
  <w:abstractNum w:abstractNumId="11" w15:restartNumberingAfterBreak="0">
    <w:nsid w:val="0000000C"/>
    <w:multiLevelType w:val="hybridMultilevel"/>
    <w:tmpl w:val="E4705030"/>
    <w:lvl w:ilvl="0" w:tplc="A1967DA8">
      <w:start w:val="1"/>
      <w:numFmt w:val="bullet"/>
      <w:lvlText w:val="-"/>
      <w:lvlJc w:val="left"/>
      <w:pPr>
        <w:ind w:left="720" w:hanging="360"/>
      </w:pPr>
      <w:rPr>
        <w:rFonts w:ascii="Times New Roman" w:eastAsia="Times New Roman" w:hAnsi="Times New Roman" w:cs="Times New Roman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2" w15:restartNumberingAfterBreak="0">
    <w:nsid w:val="0000000D"/>
    <w:multiLevelType w:val="hybridMultilevel"/>
    <w:tmpl w:val="F39A01F2"/>
    <w:lvl w:ilvl="0" w:tplc="0409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13" w15:restartNumberingAfterBreak="0">
    <w:nsid w:val="0000000E"/>
    <w:multiLevelType w:val="hybridMultilevel"/>
    <w:tmpl w:val="C02CF39E"/>
    <w:lvl w:ilvl="0" w:tplc="0409000F">
      <w:start w:val="1"/>
      <w:numFmt w:val="decimal"/>
      <w:lvlText w:val="%1."/>
      <w:lvlJc w:val="left"/>
      <w:pPr>
        <w:ind w:left="360" w:hanging="360"/>
      </w:pPr>
    </w:lvl>
    <w:lvl w:ilvl="1" w:tplc="04090019" w:tentative="1">
      <w:start w:val="1"/>
      <w:numFmt w:val="lowerLetter"/>
      <w:lvlText w:val="%2."/>
      <w:lvlJc w:val="left"/>
      <w:pPr>
        <w:ind w:left="1080" w:hanging="360"/>
      </w:pPr>
    </w:lvl>
    <w:lvl w:ilvl="2" w:tplc="04090001">
      <w:start w:val="1"/>
      <w:numFmt w:val="bullet"/>
      <w:lvlText w:val=""/>
      <w:lvlJc w:val="left"/>
      <w:pPr>
        <w:ind w:left="1800" w:hanging="180"/>
      </w:pPr>
      <w:rPr>
        <w:rFonts w:ascii="Symbol" w:hAnsi="Symbol" w:hint="default"/>
      </w:rPr>
    </w:lvl>
    <w:lvl w:ilvl="3" w:tplc="0409000F" w:tentative="1">
      <w:start w:val="1"/>
      <w:numFmt w:val="decimal"/>
      <w:lvlText w:val="%4."/>
      <w:lvlJc w:val="left"/>
      <w:pPr>
        <w:ind w:left="2520" w:hanging="360"/>
      </w:pPr>
    </w:lvl>
    <w:lvl w:ilvl="4" w:tplc="04090019" w:tentative="1">
      <w:start w:val="1"/>
      <w:numFmt w:val="lowerLetter"/>
      <w:lvlText w:val="%5."/>
      <w:lvlJc w:val="left"/>
      <w:pPr>
        <w:ind w:left="3240" w:hanging="360"/>
      </w:pPr>
    </w:lvl>
    <w:lvl w:ilvl="5" w:tplc="0409001B" w:tentative="1">
      <w:start w:val="1"/>
      <w:numFmt w:val="lowerRoman"/>
      <w:lvlText w:val="%6."/>
      <w:lvlJc w:val="right"/>
      <w:pPr>
        <w:ind w:left="3960" w:hanging="180"/>
      </w:pPr>
    </w:lvl>
    <w:lvl w:ilvl="6" w:tplc="0409000F" w:tentative="1">
      <w:start w:val="1"/>
      <w:numFmt w:val="decimal"/>
      <w:lvlText w:val="%7."/>
      <w:lvlJc w:val="left"/>
      <w:pPr>
        <w:ind w:left="4680" w:hanging="360"/>
      </w:pPr>
    </w:lvl>
    <w:lvl w:ilvl="7" w:tplc="04090019" w:tentative="1">
      <w:start w:val="1"/>
      <w:numFmt w:val="lowerLetter"/>
      <w:lvlText w:val="%8."/>
      <w:lvlJc w:val="left"/>
      <w:pPr>
        <w:ind w:left="5400" w:hanging="360"/>
      </w:pPr>
    </w:lvl>
    <w:lvl w:ilvl="8" w:tplc="0409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14" w15:restartNumberingAfterBreak="0">
    <w:nsid w:val="0000000F"/>
    <w:multiLevelType w:val="hybridMultilevel"/>
    <w:tmpl w:val="A2063794"/>
    <w:lvl w:ilvl="0" w:tplc="C1AA1D3A">
      <w:start w:val="1"/>
      <w:numFmt w:val="bullet"/>
      <w:lvlText w:val="-"/>
      <w:lvlJc w:val="left"/>
      <w:pPr>
        <w:ind w:left="360" w:hanging="360"/>
      </w:pPr>
      <w:rPr>
        <w:rFonts w:ascii="Times New Roman" w:eastAsia="Calibri" w:hAnsi="Times New Roman" w:cs="Times New Roman" w:hint="default"/>
        <w:b/>
      </w:rPr>
    </w:lvl>
    <w:lvl w:ilvl="1" w:tplc="04090019" w:tentative="1">
      <w:start w:val="1"/>
      <w:numFmt w:val="lowerLetter"/>
      <w:lvlText w:val="%2."/>
      <w:lvlJc w:val="left"/>
      <w:pPr>
        <w:ind w:left="1080" w:hanging="360"/>
      </w:pPr>
    </w:lvl>
    <w:lvl w:ilvl="2" w:tplc="0409001B" w:tentative="1">
      <w:start w:val="1"/>
      <w:numFmt w:val="lowerRoman"/>
      <w:lvlText w:val="%3."/>
      <w:lvlJc w:val="right"/>
      <w:pPr>
        <w:ind w:left="1800" w:hanging="180"/>
      </w:pPr>
    </w:lvl>
    <w:lvl w:ilvl="3" w:tplc="0409000F" w:tentative="1">
      <w:start w:val="1"/>
      <w:numFmt w:val="decimal"/>
      <w:lvlText w:val="%4."/>
      <w:lvlJc w:val="left"/>
      <w:pPr>
        <w:ind w:left="2520" w:hanging="360"/>
      </w:pPr>
    </w:lvl>
    <w:lvl w:ilvl="4" w:tplc="04090019" w:tentative="1">
      <w:start w:val="1"/>
      <w:numFmt w:val="lowerLetter"/>
      <w:lvlText w:val="%5."/>
      <w:lvlJc w:val="left"/>
      <w:pPr>
        <w:ind w:left="3240" w:hanging="360"/>
      </w:pPr>
    </w:lvl>
    <w:lvl w:ilvl="5" w:tplc="0409001B" w:tentative="1">
      <w:start w:val="1"/>
      <w:numFmt w:val="lowerRoman"/>
      <w:lvlText w:val="%6."/>
      <w:lvlJc w:val="right"/>
      <w:pPr>
        <w:ind w:left="3960" w:hanging="180"/>
      </w:pPr>
    </w:lvl>
    <w:lvl w:ilvl="6" w:tplc="0409000F" w:tentative="1">
      <w:start w:val="1"/>
      <w:numFmt w:val="decimal"/>
      <w:lvlText w:val="%7."/>
      <w:lvlJc w:val="left"/>
      <w:pPr>
        <w:ind w:left="4680" w:hanging="360"/>
      </w:pPr>
    </w:lvl>
    <w:lvl w:ilvl="7" w:tplc="04090019" w:tentative="1">
      <w:start w:val="1"/>
      <w:numFmt w:val="lowerLetter"/>
      <w:lvlText w:val="%8."/>
      <w:lvlJc w:val="left"/>
      <w:pPr>
        <w:ind w:left="5400" w:hanging="360"/>
      </w:pPr>
    </w:lvl>
    <w:lvl w:ilvl="8" w:tplc="0409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15" w15:restartNumberingAfterBreak="0">
    <w:nsid w:val="00000010"/>
    <w:multiLevelType w:val="hybridMultilevel"/>
    <w:tmpl w:val="641CF466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6" w15:restartNumberingAfterBreak="0">
    <w:nsid w:val="00000011"/>
    <w:multiLevelType w:val="hybridMultilevel"/>
    <w:tmpl w:val="30626822"/>
    <w:lvl w:ilvl="0" w:tplc="2CD2EE52">
      <w:start w:val="1"/>
      <w:numFmt w:val="bullet"/>
      <w:lvlText w:val="-"/>
      <w:lvlJc w:val="left"/>
      <w:pPr>
        <w:ind w:left="720" w:hanging="360"/>
      </w:pPr>
      <w:rPr>
        <w:rFonts w:ascii="Times New Roman" w:eastAsia="Calibri" w:hAnsi="Times New Roman" w:cs="Times New Roman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7" w15:restartNumberingAfterBreak="0">
    <w:nsid w:val="00000012"/>
    <w:multiLevelType w:val="hybridMultilevel"/>
    <w:tmpl w:val="ED14C6A2"/>
    <w:lvl w:ilvl="0" w:tplc="0409000F">
      <w:start w:val="1"/>
      <w:numFmt w:val="decimal"/>
      <w:lvlText w:val="%1."/>
      <w:lvlJc w:val="left"/>
      <w:pPr>
        <w:ind w:left="360" w:hanging="360"/>
      </w:pPr>
    </w:lvl>
    <w:lvl w:ilvl="1" w:tplc="04090019" w:tentative="1">
      <w:start w:val="1"/>
      <w:numFmt w:val="lowerLetter"/>
      <w:lvlText w:val="%2."/>
      <w:lvlJc w:val="left"/>
      <w:pPr>
        <w:ind w:left="1080" w:hanging="360"/>
      </w:pPr>
    </w:lvl>
    <w:lvl w:ilvl="2" w:tplc="0409001B" w:tentative="1">
      <w:start w:val="1"/>
      <w:numFmt w:val="lowerRoman"/>
      <w:lvlText w:val="%3."/>
      <w:lvlJc w:val="right"/>
      <w:pPr>
        <w:ind w:left="1800" w:hanging="180"/>
      </w:pPr>
    </w:lvl>
    <w:lvl w:ilvl="3" w:tplc="0409000F" w:tentative="1">
      <w:start w:val="1"/>
      <w:numFmt w:val="decimal"/>
      <w:lvlText w:val="%4."/>
      <w:lvlJc w:val="left"/>
      <w:pPr>
        <w:ind w:left="2520" w:hanging="360"/>
      </w:pPr>
    </w:lvl>
    <w:lvl w:ilvl="4" w:tplc="04090019" w:tentative="1">
      <w:start w:val="1"/>
      <w:numFmt w:val="lowerLetter"/>
      <w:lvlText w:val="%5."/>
      <w:lvlJc w:val="left"/>
      <w:pPr>
        <w:ind w:left="3240" w:hanging="360"/>
      </w:pPr>
    </w:lvl>
    <w:lvl w:ilvl="5" w:tplc="0409001B" w:tentative="1">
      <w:start w:val="1"/>
      <w:numFmt w:val="lowerRoman"/>
      <w:lvlText w:val="%6."/>
      <w:lvlJc w:val="right"/>
      <w:pPr>
        <w:ind w:left="3960" w:hanging="180"/>
      </w:pPr>
    </w:lvl>
    <w:lvl w:ilvl="6" w:tplc="0409000F" w:tentative="1">
      <w:start w:val="1"/>
      <w:numFmt w:val="decimal"/>
      <w:lvlText w:val="%7."/>
      <w:lvlJc w:val="left"/>
      <w:pPr>
        <w:ind w:left="4680" w:hanging="360"/>
      </w:pPr>
    </w:lvl>
    <w:lvl w:ilvl="7" w:tplc="04090019" w:tentative="1">
      <w:start w:val="1"/>
      <w:numFmt w:val="lowerLetter"/>
      <w:lvlText w:val="%8."/>
      <w:lvlJc w:val="left"/>
      <w:pPr>
        <w:ind w:left="5400" w:hanging="360"/>
      </w:pPr>
    </w:lvl>
    <w:lvl w:ilvl="8" w:tplc="0409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18" w15:restartNumberingAfterBreak="0">
    <w:nsid w:val="00000013"/>
    <w:multiLevelType w:val="hybridMultilevel"/>
    <w:tmpl w:val="FEB62E60"/>
    <w:lvl w:ilvl="0" w:tplc="2CD2EE52">
      <w:start w:val="1"/>
      <w:numFmt w:val="bullet"/>
      <w:lvlText w:val="-"/>
      <w:lvlJc w:val="left"/>
      <w:pPr>
        <w:ind w:left="810" w:hanging="360"/>
      </w:pPr>
      <w:rPr>
        <w:rFonts w:ascii="Times New Roman" w:eastAsia="Calibri" w:hAnsi="Times New Roman" w:cs="Times New Roman" w:hint="default"/>
      </w:rPr>
    </w:lvl>
    <w:lvl w:ilvl="1" w:tplc="04090003" w:tentative="1">
      <w:start w:val="1"/>
      <w:numFmt w:val="bullet"/>
      <w:lvlText w:val="o"/>
      <w:lvlJc w:val="left"/>
      <w:pPr>
        <w:ind w:left="153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25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97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9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41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13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85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570" w:hanging="360"/>
      </w:pPr>
      <w:rPr>
        <w:rFonts w:ascii="Wingdings" w:hAnsi="Wingdings" w:hint="default"/>
      </w:rPr>
    </w:lvl>
  </w:abstractNum>
  <w:abstractNum w:abstractNumId="19" w15:restartNumberingAfterBreak="0">
    <w:nsid w:val="00000014"/>
    <w:multiLevelType w:val="hybridMultilevel"/>
    <w:tmpl w:val="47D2A8BE"/>
    <w:lvl w:ilvl="0" w:tplc="2CD2EE52">
      <w:start w:val="1"/>
      <w:numFmt w:val="bullet"/>
      <w:lvlText w:val="-"/>
      <w:lvlJc w:val="left"/>
      <w:pPr>
        <w:ind w:left="720" w:hanging="360"/>
      </w:pPr>
      <w:rPr>
        <w:rFonts w:ascii="Times New Roman" w:eastAsia="Calibri" w:hAnsi="Times New Roman" w:cs="Times New Roman" w:hint="default"/>
      </w:rPr>
    </w:lvl>
    <w:lvl w:ilvl="1" w:tplc="CCD82BEE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CC4AE926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2AF22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3D067920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5148C33C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8130ADE4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B29488C2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E490EDF8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0" w15:restartNumberingAfterBreak="0">
    <w:nsid w:val="00000015"/>
    <w:multiLevelType w:val="hybridMultilevel"/>
    <w:tmpl w:val="A4FE24B4"/>
    <w:lvl w:ilvl="0" w:tplc="2CD2EE52">
      <w:start w:val="1"/>
      <w:numFmt w:val="bullet"/>
      <w:lvlText w:val="-"/>
      <w:lvlJc w:val="left"/>
      <w:pPr>
        <w:ind w:left="810" w:hanging="360"/>
      </w:pPr>
      <w:rPr>
        <w:rFonts w:ascii="Times New Roman" w:eastAsia="Calibri" w:hAnsi="Times New Roman" w:cs="Times New Roman" w:hint="default"/>
      </w:rPr>
    </w:lvl>
    <w:lvl w:ilvl="1" w:tplc="AF281C64" w:tentative="1">
      <w:start w:val="1"/>
      <w:numFmt w:val="bullet"/>
      <w:lvlText w:val="o"/>
      <w:lvlJc w:val="left"/>
      <w:pPr>
        <w:ind w:left="1530" w:hanging="360"/>
      </w:pPr>
      <w:rPr>
        <w:rFonts w:ascii="Courier New" w:hAnsi="Courier New" w:cs="Courier New" w:hint="default"/>
      </w:rPr>
    </w:lvl>
    <w:lvl w:ilvl="2" w:tplc="7B62C5AA" w:tentative="1">
      <w:start w:val="1"/>
      <w:numFmt w:val="bullet"/>
      <w:lvlText w:val=""/>
      <w:lvlJc w:val="left"/>
      <w:pPr>
        <w:ind w:left="2250" w:hanging="360"/>
      </w:pPr>
      <w:rPr>
        <w:rFonts w:ascii="Wingdings" w:hAnsi="Wingdings" w:hint="default"/>
      </w:rPr>
    </w:lvl>
    <w:lvl w:ilvl="3" w:tplc="BB6EDDE2" w:tentative="1">
      <w:start w:val="1"/>
      <w:numFmt w:val="bullet"/>
      <w:lvlText w:val=""/>
      <w:lvlJc w:val="left"/>
      <w:pPr>
        <w:ind w:left="2970" w:hanging="360"/>
      </w:pPr>
      <w:rPr>
        <w:rFonts w:ascii="Symbol" w:hAnsi="Symbol" w:hint="default"/>
      </w:rPr>
    </w:lvl>
    <w:lvl w:ilvl="4" w:tplc="CEAA0746" w:tentative="1">
      <w:start w:val="1"/>
      <w:numFmt w:val="bullet"/>
      <w:lvlText w:val="o"/>
      <w:lvlJc w:val="left"/>
      <w:pPr>
        <w:ind w:left="3690" w:hanging="360"/>
      </w:pPr>
      <w:rPr>
        <w:rFonts w:ascii="Courier New" w:hAnsi="Courier New" w:cs="Courier New" w:hint="default"/>
      </w:rPr>
    </w:lvl>
    <w:lvl w:ilvl="5" w:tplc="4DA8B522" w:tentative="1">
      <w:start w:val="1"/>
      <w:numFmt w:val="bullet"/>
      <w:lvlText w:val=""/>
      <w:lvlJc w:val="left"/>
      <w:pPr>
        <w:ind w:left="4410" w:hanging="360"/>
      </w:pPr>
      <w:rPr>
        <w:rFonts w:ascii="Wingdings" w:hAnsi="Wingdings" w:hint="default"/>
      </w:rPr>
    </w:lvl>
    <w:lvl w:ilvl="6" w:tplc="45D43A38" w:tentative="1">
      <w:start w:val="1"/>
      <w:numFmt w:val="bullet"/>
      <w:lvlText w:val=""/>
      <w:lvlJc w:val="left"/>
      <w:pPr>
        <w:ind w:left="5130" w:hanging="360"/>
      </w:pPr>
      <w:rPr>
        <w:rFonts w:ascii="Symbol" w:hAnsi="Symbol" w:hint="default"/>
      </w:rPr>
    </w:lvl>
    <w:lvl w:ilvl="7" w:tplc="FAF2ABCC" w:tentative="1">
      <w:start w:val="1"/>
      <w:numFmt w:val="bullet"/>
      <w:lvlText w:val="o"/>
      <w:lvlJc w:val="left"/>
      <w:pPr>
        <w:ind w:left="5850" w:hanging="360"/>
      </w:pPr>
      <w:rPr>
        <w:rFonts w:ascii="Courier New" w:hAnsi="Courier New" w:cs="Courier New" w:hint="default"/>
      </w:rPr>
    </w:lvl>
    <w:lvl w:ilvl="8" w:tplc="23388FA2" w:tentative="1">
      <w:start w:val="1"/>
      <w:numFmt w:val="bullet"/>
      <w:lvlText w:val=""/>
      <w:lvlJc w:val="left"/>
      <w:pPr>
        <w:ind w:left="6570" w:hanging="360"/>
      </w:pPr>
      <w:rPr>
        <w:rFonts w:ascii="Wingdings" w:hAnsi="Wingdings" w:hint="default"/>
      </w:rPr>
    </w:lvl>
  </w:abstractNum>
  <w:abstractNum w:abstractNumId="21" w15:restartNumberingAfterBreak="0">
    <w:nsid w:val="00000016"/>
    <w:multiLevelType w:val="hybridMultilevel"/>
    <w:tmpl w:val="FF54E1D0"/>
    <w:lvl w:ilvl="0" w:tplc="ED0A2FE2">
      <w:start w:val="1"/>
      <w:numFmt w:val="bullet"/>
      <w:lvlText w:val="-"/>
      <w:lvlJc w:val="left"/>
      <w:pPr>
        <w:ind w:left="720" w:hanging="360"/>
      </w:pPr>
      <w:rPr>
        <w:rFonts w:ascii="Times New Roman" w:eastAsia="Times New Roman" w:hAnsi="Times New Roman" w:cs="Times New Roman" w:hint="default"/>
        <w:sz w:val="24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2" w15:restartNumberingAfterBreak="0">
    <w:nsid w:val="00000017"/>
    <w:multiLevelType w:val="hybridMultilevel"/>
    <w:tmpl w:val="5BC645EC"/>
    <w:lvl w:ilvl="0" w:tplc="0409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23" w15:restartNumberingAfterBreak="0">
    <w:nsid w:val="00000018"/>
    <w:multiLevelType w:val="hybridMultilevel"/>
    <w:tmpl w:val="D8D4DABA"/>
    <w:lvl w:ilvl="0" w:tplc="04090005">
      <w:start w:val="1"/>
      <w:numFmt w:val="bullet"/>
      <w:lvlText w:val=""/>
      <w:lvlJc w:val="left"/>
      <w:pPr>
        <w:ind w:left="720" w:hanging="360"/>
      </w:pPr>
      <w:rPr>
        <w:rFonts w:ascii="Wingdings" w:hAnsi="Wingdings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4" w15:restartNumberingAfterBreak="0">
    <w:nsid w:val="00000019"/>
    <w:multiLevelType w:val="hybridMultilevel"/>
    <w:tmpl w:val="618806FC"/>
    <w:lvl w:ilvl="0" w:tplc="0409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25" w15:restartNumberingAfterBreak="0">
    <w:nsid w:val="0000001A"/>
    <w:multiLevelType w:val="hybridMultilevel"/>
    <w:tmpl w:val="04E2B1DC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6" w15:restartNumberingAfterBreak="0">
    <w:nsid w:val="0000001B"/>
    <w:multiLevelType w:val="hybridMultilevel"/>
    <w:tmpl w:val="F2789F3C"/>
    <w:lvl w:ilvl="0" w:tplc="2CD2EE52">
      <w:start w:val="1"/>
      <w:numFmt w:val="bullet"/>
      <w:lvlText w:val="-"/>
      <w:lvlJc w:val="left"/>
      <w:pPr>
        <w:ind w:left="810" w:hanging="360"/>
      </w:pPr>
      <w:rPr>
        <w:rFonts w:ascii="Times New Roman" w:eastAsia="Calibri" w:hAnsi="Times New Roman" w:cs="Times New Roman" w:hint="default"/>
      </w:rPr>
    </w:lvl>
    <w:lvl w:ilvl="1" w:tplc="2CBEF402" w:tentative="1">
      <w:start w:val="1"/>
      <w:numFmt w:val="bullet"/>
      <w:lvlText w:val="o"/>
      <w:lvlJc w:val="left"/>
      <w:pPr>
        <w:ind w:left="1530" w:hanging="360"/>
      </w:pPr>
      <w:rPr>
        <w:rFonts w:ascii="Courier New" w:hAnsi="Courier New" w:cs="Courier New" w:hint="default"/>
      </w:rPr>
    </w:lvl>
    <w:lvl w:ilvl="2" w:tplc="BB88CFF2" w:tentative="1">
      <w:start w:val="1"/>
      <w:numFmt w:val="bullet"/>
      <w:lvlText w:val=""/>
      <w:lvlJc w:val="left"/>
      <w:pPr>
        <w:ind w:left="2250" w:hanging="360"/>
      </w:pPr>
      <w:rPr>
        <w:rFonts w:ascii="Wingdings" w:hAnsi="Wingdings" w:hint="default"/>
      </w:rPr>
    </w:lvl>
    <w:lvl w:ilvl="3" w:tplc="1F70762C" w:tentative="1">
      <w:start w:val="1"/>
      <w:numFmt w:val="bullet"/>
      <w:lvlText w:val=""/>
      <w:lvlJc w:val="left"/>
      <w:pPr>
        <w:ind w:left="2970" w:hanging="360"/>
      </w:pPr>
      <w:rPr>
        <w:rFonts w:ascii="Symbol" w:hAnsi="Symbol" w:hint="default"/>
      </w:rPr>
    </w:lvl>
    <w:lvl w:ilvl="4" w:tplc="02EEC966" w:tentative="1">
      <w:start w:val="1"/>
      <w:numFmt w:val="bullet"/>
      <w:lvlText w:val="o"/>
      <w:lvlJc w:val="left"/>
      <w:pPr>
        <w:ind w:left="3690" w:hanging="360"/>
      </w:pPr>
      <w:rPr>
        <w:rFonts w:ascii="Courier New" w:hAnsi="Courier New" w:cs="Courier New" w:hint="default"/>
      </w:rPr>
    </w:lvl>
    <w:lvl w:ilvl="5" w:tplc="0BF64964" w:tentative="1">
      <w:start w:val="1"/>
      <w:numFmt w:val="bullet"/>
      <w:lvlText w:val=""/>
      <w:lvlJc w:val="left"/>
      <w:pPr>
        <w:ind w:left="4410" w:hanging="360"/>
      </w:pPr>
      <w:rPr>
        <w:rFonts w:ascii="Wingdings" w:hAnsi="Wingdings" w:hint="default"/>
      </w:rPr>
    </w:lvl>
    <w:lvl w:ilvl="6" w:tplc="E3327874" w:tentative="1">
      <w:start w:val="1"/>
      <w:numFmt w:val="bullet"/>
      <w:lvlText w:val=""/>
      <w:lvlJc w:val="left"/>
      <w:pPr>
        <w:ind w:left="5130" w:hanging="360"/>
      </w:pPr>
      <w:rPr>
        <w:rFonts w:ascii="Symbol" w:hAnsi="Symbol" w:hint="default"/>
      </w:rPr>
    </w:lvl>
    <w:lvl w:ilvl="7" w:tplc="84AE7734" w:tentative="1">
      <w:start w:val="1"/>
      <w:numFmt w:val="bullet"/>
      <w:lvlText w:val="o"/>
      <w:lvlJc w:val="left"/>
      <w:pPr>
        <w:ind w:left="5850" w:hanging="360"/>
      </w:pPr>
      <w:rPr>
        <w:rFonts w:ascii="Courier New" w:hAnsi="Courier New" w:cs="Courier New" w:hint="default"/>
      </w:rPr>
    </w:lvl>
    <w:lvl w:ilvl="8" w:tplc="75C47B04" w:tentative="1">
      <w:start w:val="1"/>
      <w:numFmt w:val="bullet"/>
      <w:lvlText w:val=""/>
      <w:lvlJc w:val="left"/>
      <w:pPr>
        <w:ind w:left="6570" w:hanging="360"/>
      </w:pPr>
      <w:rPr>
        <w:rFonts w:ascii="Wingdings" w:hAnsi="Wingdings" w:hint="default"/>
      </w:rPr>
    </w:lvl>
  </w:abstractNum>
  <w:abstractNum w:abstractNumId="27" w15:restartNumberingAfterBreak="0">
    <w:nsid w:val="0000001C"/>
    <w:multiLevelType w:val="hybridMultilevel"/>
    <w:tmpl w:val="F57EA188"/>
    <w:lvl w:ilvl="0" w:tplc="041C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41C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C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C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C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C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C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C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C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8" w15:restartNumberingAfterBreak="0">
    <w:nsid w:val="0000001D"/>
    <w:multiLevelType w:val="hybridMultilevel"/>
    <w:tmpl w:val="AFBE80A0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9" w15:restartNumberingAfterBreak="0">
    <w:nsid w:val="0000001E"/>
    <w:multiLevelType w:val="hybridMultilevel"/>
    <w:tmpl w:val="7734A6DC"/>
    <w:lvl w:ilvl="0" w:tplc="C1AA1D3A">
      <w:start w:val="1"/>
      <w:numFmt w:val="bullet"/>
      <w:lvlText w:val="-"/>
      <w:lvlJc w:val="left"/>
      <w:pPr>
        <w:ind w:left="630" w:hanging="360"/>
      </w:pPr>
      <w:rPr>
        <w:rFonts w:ascii="Times New Roman" w:eastAsia="Calibri" w:hAnsi="Times New Roman" w:cs="Times New Roman" w:hint="default"/>
        <w:b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0" w15:restartNumberingAfterBreak="0">
    <w:nsid w:val="0000001F"/>
    <w:multiLevelType w:val="hybridMultilevel"/>
    <w:tmpl w:val="53880B54"/>
    <w:lvl w:ilvl="0" w:tplc="0409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31" w15:restartNumberingAfterBreak="0">
    <w:nsid w:val="00000020"/>
    <w:multiLevelType w:val="hybridMultilevel"/>
    <w:tmpl w:val="6F9C3DDC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2" w15:restartNumberingAfterBreak="0">
    <w:nsid w:val="00000021"/>
    <w:multiLevelType w:val="hybridMultilevel"/>
    <w:tmpl w:val="09D6B478"/>
    <w:lvl w:ilvl="0" w:tplc="2CD2EE52">
      <w:start w:val="1"/>
      <w:numFmt w:val="bullet"/>
      <w:lvlText w:val="-"/>
      <w:lvlJc w:val="left"/>
      <w:pPr>
        <w:ind w:left="720" w:hanging="360"/>
      </w:pPr>
      <w:rPr>
        <w:rFonts w:ascii="Times New Roman" w:eastAsia="Calibri" w:hAnsi="Times New Roman" w:cs="Times New Roman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3" w15:restartNumberingAfterBreak="0">
    <w:nsid w:val="00000022"/>
    <w:multiLevelType w:val="hybridMultilevel"/>
    <w:tmpl w:val="01767C7C"/>
    <w:lvl w:ilvl="0" w:tplc="A1967DA8">
      <w:start w:val="1"/>
      <w:numFmt w:val="bullet"/>
      <w:lvlText w:val="-"/>
      <w:lvlJc w:val="left"/>
      <w:pPr>
        <w:ind w:left="810" w:hanging="360"/>
      </w:pPr>
      <w:rPr>
        <w:rFonts w:ascii="Times New Roman" w:eastAsia="Times New Roman" w:hAnsi="Times New Roman" w:cs="Times New Roman" w:hint="default"/>
      </w:rPr>
    </w:lvl>
    <w:lvl w:ilvl="1" w:tplc="04090003" w:tentative="1">
      <w:start w:val="1"/>
      <w:numFmt w:val="bullet"/>
      <w:lvlText w:val="o"/>
      <w:lvlJc w:val="left"/>
      <w:pPr>
        <w:ind w:left="153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25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97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9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41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13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85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570" w:hanging="360"/>
      </w:pPr>
      <w:rPr>
        <w:rFonts w:ascii="Wingdings" w:hAnsi="Wingdings" w:hint="default"/>
      </w:rPr>
    </w:lvl>
  </w:abstractNum>
  <w:abstractNum w:abstractNumId="34" w15:restartNumberingAfterBreak="0">
    <w:nsid w:val="00000023"/>
    <w:multiLevelType w:val="hybridMultilevel"/>
    <w:tmpl w:val="E40AEFD8"/>
    <w:lvl w:ilvl="0" w:tplc="B538C396">
      <w:start w:val="1"/>
      <w:numFmt w:val="decimal"/>
      <w:lvlText w:val="%1."/>
      <w:lvlJc w:val="left"/>
      <w:pPr>
        <w:ind w:left="360" w:hanging="360"/>
      </w:pPr>
      <w:rPr>
        <w:rFonts w:hint="default"/>
        <w:b w:val="0"/>
        <w:bCs/>
      </w:rPr>
    </w:lvl>
    <w:lvl w:ilvl="1" w:tplc="04090019" w:tentative="1">
      <w:start w:val="1"/>
      <w:numFmt w:val="lowerLetter"/>
      <w:lvlText w:val="%2."/>
      <w:lvlJc w:val="left"/>
      <w:pPr>
        <w:ind w:left="1080" w:hanging="360"/>
      </w:pPr>
    </w:lvl>
    <w:lvl w:ilvl="2" w:tplc="0409001B" w:tentative="1">
      <w:start w:val="1"/>
      <w:numFmt w:val="lowerRoman"/>
      <w:lvlText w:val="%3."/>
      <w:lvlJc w:val="right"/>
      <w:pPr>
        <w:ind w:left="1800" w:hanging="180"/>
      </w:pPr>
    </w:lvl>
    <w:lvl w:ilvl="3" w:tplc="0409000F" w:tentative="1">
      <w:start w:val="1"/>
      <w:numFmt w:val="decimal"/>
      <w:lvlText w:val="%4."/>
      <w:lvlJc w:val="left"/>
      <w:pPr>
        <w:ind w:left="2520" w:hanging="360"/>
      </w:pPr>
    </w:lvl>
    <w:lvl w:ilvl="4" w:tplc="04090019" w:tentative="1">
      <w:start w:val="1"/>
      <w:numFmt w:val="lowerLetter"/>
      <w:lvlText w:val="%5."/>
      <w:lvlJc w:val="left"/>
      <w:pPr>
        <w:ind w:left="3240" w:hanging="360"/>
      </w:pPr>
    </w:lvl>
    <w:lvl w:ilvl="5" w:tplc="0409001B" w:tentative="1">
      <w:start w:val="1"/>
      <w:numFmt w:val="lowerRoman"/>
      <w:lvlText w:val="%6."/>
      <w:lvlJc w:val="right"/>
      <w:pPr>
        <w:ind w:left="3960" w:hanging="180"/>
      </w:pPr>
    </w:lvl>
    <w:lvl w:ilvl="6" w:tplc="0409000F" w:tentative="1">
      <w:start w:val="1"/>
      <w:numFmt w:val="decimal"/>
      <w:lvlText w:val="%7."/>
      <w:lvlJc w:val="left"/>
      <w:pPr>
        <w:ind w:left="4680" w:hanging="360"/>
      </w:pPr>
    </w:lvl>
    <w:lvl w:ilvl="7" w:tplc="04090019" w:tentative="1">
      <w:start w:val="1"/>
      <w:numFmt w:val="lowerLetter"/>
      <w:lvlText w:val="%8."/>
      <w:lvlJc w:val="left"/>
      <w:pPr>
        <w:ind w:left="5400" w:hanging="360"/>
      </w:pPr>
    </w:lvl>
    <w:lvl w:ilvl="8" w:tplc="0409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35" w15:restartNumberingAfterBreak="0">
    <w:nsid w:val="00000024"/>
    <w:multiLevelType w:val="hybridMultilevel"/>
    <w:tmpl w:val="E04EB608"/>
    <w:lvl w:ilvl="0" w:tplc="C1AA1D3A">
      <w:start w:val="1"/>
      <w:numFmt w:val="bullet"/>
      <w:lvlText w:val="-"/>
      <w:lvlJc w:val="left"/>
      <w:pPr>
        <w:ind w:left="360" w:hanging="360"/>
      </w:pPr>
      <w:rPr>
        <w:rFonts w:ascii="Times New Roman" w:eastAsia="Calibri" w:hAnsi="Times New Roman" w:cs="Times New Roman" w:hint="default"/>
        <w:b/>
      </w:rPr>
    </w:lvl>
    <w:lvl w:ilvl="1" w:tplc="0409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36" w15:restartNumberingAfterBreak="0">
    <w:nsid w:val="00000025"/>
    <w:multiLevelType w:val="hybridMultilevel"/>
    <w:tmpl w:val="C17C4130"/>
    <w:lvl w:ilvl="0" w:tplc="04090001">
      <w:start w:val="1"/>
      <w:numFmt w:val="bullet"/>
      <w:lvlText w:val=""/>
      <w:lvlJc w:val="left"/>
      <w:pPr>
        <w:ind w:left="644" w:hanging="360"/>
      </w:pPr>
      <w:rPr>
        <w:rFonts w:ascii="Symbol" w:hAnsi="Symbol" w:hint="default"/>
      </w:rPr>
    </w:lvl>
    <w:lvl w:ilvl="1" w:tplc="04090003">
      <w:start w:val="1"/>
      <w:numFmt w:val="bullet"/>
      <w:lvlText w:val="o"/>
      <w:lvlJc w:val="left"/>
      <w:pPr>
        <w:ind w:left="1364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084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04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524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244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4964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684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04" w:hanging="360"/>
      </w:pPr>
      <w:rPr>
        <w:rFonts w:ascii="Wingdings" w:hAnsi="Wingdings" w:hint="default"/>
      </w:rPr>
    </w:lvl>
  </w:abstractNum>
  <w:abstractNum w:abstractNumId="37" w15:restartNumberingAfterBreak="0">
    <w:nsid w:val="00000026"/>
    <w:multiLevelType w:val="hybridMultilevel"/>
    <w:tmpl w:val="3A8A1548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8" w15:restartNumberingAfterBreak="0">
    <w:nsid w:val="00000027"/>
    <w:multiLevelType w:val="hybridMultilevel"/>
    <w:tmpl w:val="9550C074"/>
    <w:lvl w:ilvl="0" w:tplc="0409000F">
      <w:start w:val="1"/>
      <w:numFmt w:val="decimal"/>
      <w:lvlText w:val="%1."/>
      <w:lvlJc w:val="left"/>
      <w:pPr>
        <w:ind w:left="720" w:hanging="360"/>
      </w:p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9" w15:restartNumberingAfterBreak="0">
    <w:nsid w:val="04E62705"/>
    <w:multiLevelType w:val="hybridMultilevel"/>
    <w:tmpl w:val="682E40B8"/>
    <w:lvl w:ilvl="0" w:tplc="0409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40" w15:restartNumberingAfterBreak="0">
    <w:nsid w:val="1C5515B5"/>
    <w:multiLevelType w:val="hybridMultilevel"/>
    <w:tmpl w:val="E7A06A16"/>
    <w:lvl w:ilvl="0" w:tplc="0409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41" w15:restartNumberingAfterBreak="0">
    <w:nsid w:val="1EA85207"/>
    <w:multiLevelType w:val="hybridMultilevel"/>
    <w:tmpl w:val="52FAC2CE"/>
    <w:lvl w:ilvl="0" w:tplc="0409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42" w15:restartNumberingAfterBreak="0">
    <w:nsid w:val="35566ABC"/>
    <w:multiLevelType w:val="hybridMultilevel"/>
    <w:tmpl w:val="B692AA3C"/>
    <w:lvl w:ilvl="0" w:tplc="D4B26B66">
      <w:numFmt w:val="bullet"/>
      <w:lvlText w:val="-"/>
      <w:lvlJc w:val="left"/>
      <w:pPr>
        <w:ind w:left="1080" w:hanging="360"/>
      </w:pPr>
      <w:rPr>
        <w:rFonts w:ascii="Times New Roman" w:eastAsia="Calibri" w:hAnsi="Times New Roman" w:cs="Times New Roman" w:hint="default"/>
      </w:rPr>
    </w:lvl>
    <w:lvl w:ilvl="1" w:tplc="04090003" w:tentative="1">
      <w:start w:val="1"/>
      <w:numFmt w:val="bullet"/>
      <w:lvlText w:val="o"/>
      <w:lvlJc w:val="left"/>
      <w:pPr>
        <w:ind w:left="180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52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324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96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68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40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612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840" w:hanging="360"/>
      </w:pPr>
      <w:rPr>
        <w:rFonts w:ascii="Wingdings" w:hAnsi="Wingdings" w:hint="default"/>
      </w:rPr>
    </w:lvl>
  </w:abstractNum>
  <w:abstractNum w:abstractNumId="43" w15:restartNumberingAfterBreak="0">
    <w:nsid w:val="376C6564"/>
    <w:multiLevelType w:val="hybridMultilevel"/>
    <w:tmpl w:val="DB7E181E"/>
    <w:lvl w:ilvl="0" w:tplc="0409000F">
      <w:start w:val="1"/>
      <w:numFmt w:val="decimal"/>
      <w:lvlText w:val="%1."/>
      <w:lvlJc w:val="left"/>
      <w:pPr>
        <w:ind w:left="720" w:hanging="360"/>
      </w:p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44" w15:restartNumberingAfterBreak="0">
    <w:nsid w:val="3C9C6B0F"/>
    <w:multiLevelType w:val="hybridMultilevel"/>
    <w:tmpl w:val="547A1DEE"/>
    <w:lvl w:ilvl="0" w:tplc="2CD2EE52">
      <w:start w:val="1"/>
      <w:numFmt w:val="bullet"/>
      <w:lvlText w:val="-"/>
      <w:lvlJc w:val="left"/>
      <w:pPr>
        <w:ind w:left="720" w:hanging="360"/>
      </w:pPr>
      <w:rPr>
        <w:rFonts w:ascii="Times New Roman" w:eastAsia="Calibri" w:hAnsi="Times New Roman" w:cs="Times New Roman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5" w15:restartNumberingAfterBreak="0">
    <w:nsid w:val="3F8D42CA"/>
    <w:multiLevelType w:val="hybridMultilevel"/>
    <w:tmpl w:val="145C540A"/>
    <w:lvl w:ilvl="0" w:tplc="A1967DA8">
      <w:start w:val="1"/>
      <w:numFmt w:val="bullet"/>
      <w:lvlText w:val="-"/>
      <w:lvlJc w:val="left"/>
      <w:pPr>
        <w:ind w:left="720" w:hanging="360"/>
      </w:pPr>
      <w:rPr>
        <w:rFonts w:ascii="Times New Roman" w:eastAsia="Times New Roman" w:hAnsi="Times New Roman" w:cs="Times New Roman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6" w15:restartNumberingAfterBreak="0">
    <w:nsid w:val="4BA77DA2"/>
    <w:multiLevelType w:val="hybridMultilevel"/>
    <w:tmpl w:val="14186286"/>
    <w:lvl w:ilvl="0" w:tplc="0409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47" w15:restartNumberingAfterBreak="0">
    <w:nsid w:val="640E45F5"/>
    <w:multiLevelType w:val="hybridMultilevel"/>
    <w:tmpl w:val="2DAA5050"/>
    <w:lvl w:ilvl="0" w:tplc="A1967DA8">
      <w:start w:val="1"/>
      <w:numFmt w:val="bullet"/>
      <w:lvlText w:val="-"/>
      <w:lvlJc w:val="left"/>
      <w:pPr>
        <w:ind w:left="720" w:hanging="360"/>
      </w:pPr>
      <w:rPr>
        <w:rFonts w:ascii="Times New Roman" w:eastAsia="Times New Roman" w:hAnsi="Times New Roman" w:cs="Times New Roman" w:hint="default"/>
      </w:rPr>
    </w:lvl>
    <w:lvl w:ilvl="1" w:tplc="041C0003" w:tentative="1">
      <w:start w:val="1"/>
      <w:numFmt w:val="bullet"/>
      <w:lvlText w:val="o"/>
      <w:lvlJc w:val="left"/>
      <w:pPr>
        <w:ind w:left="1800" w:hanging="360"/>
      </w:pPr>
      <w:rPr>
        <w:rFonts w:ascii="Courier New" w:hAnsi="Courier New" w:cs="Courier New" w:hint="default"/>
      </w:rPr>
    </w:lvl>
    <w:lvl w:ilvl="2" w:tplc="041C0005" w:tentative="1">
      <w:start w:val="1"/>
      <w:numFmt w:val="bullet"/>
      <w:lvlText w:val=""/>
      <w:lvlJc w:val="left"/>
      <w:pPr>
        <w:ind w:left="2520" w:hanging="360"/>
      </w:pPr>
      <w:rPr>
        <w:rFonts w:ascii="Wingdings" w:hAnsi="Wingdings" w:hint="default"/>
      </w:rPr>
    </w:lvl>
    <w:lvl w:ilvl="3" w:tplc="041C0001" w:tentative="1">
      <w:start w:val="1"/>
      <w:numFmt w:val="bullet"/>
      <w:lvlText w:val=""/>
      <w:lvlJc w:val="left"/>
      <w:pPr>
        <w:ind w:left="3240" w:hanging="360"/>
      </w:pPr>
      <w:rPr>
        <w:rFonts w:ascii="Symbol" w:hAnsi="Symbol" w:hint="default"/>
      </w:rPr>
    </w:lvl>
    <w:lvl w:ilvl="4" w:tplc="041C0003" w:tentative="1">
      <w:start w:val="1"/>
      <w:numFmt w:val="bullet"/>
      <w:lvlText w:val="o"/>
      <w:lvlJc w:val="left"/>
      <w:pPr>
        <w:ind w:left="3960" w:hanging="360"/>
      </w:pPr>
      <w:rPr>
        <w:rFonts w:ascii="Courier New" w:hAnsi="Courier New" w:cs="Courier New" w:hint="default"/>
      </w:rPr>
    </w:lvl>
    <w:lvl w:ilvl="5" w:tplc="041C0005" w:tentative="1">
      <w:start w:val="1"/>
      <w:numFmt w:val="bullet"/>
      <w:lvlText w:val=""/>
      <w:lvlJc w:val="left"/>
      <w:pPr>
        <w:ind w:left="4680" w:hanging="360"/>
      </w:pPr>
      <w:rPr>
        <w:rFonts w:ascii="Wingdings" w:hAnsi="Wingdings" w:hint="default"/>
      </w:rPr>
    </w:lvl>
    <w:lvl w:ilvl="6" w:tplc="041C0001" w:tentative="1">
      <w:start w:val="1"/>
      <w:numFmt w:val="bullet"/>
      <w:lvlText w:val=""/>
      <w:lvlJc w:val="left"/>
      <w:pPr>
        <w:ind w:left="5400" w:hanging="360"/>
      </w:pPr>
      <w:rPr>
        <w:rFonts w:ascii="Symbol" w:hAnsi="Symbol" w:hint="default"/>
      </w:rPr>
    </w:lvl>
    <w:lvl w:ilvl="7" w:tplc="041C0003" w:tentative="1">
      <w:start w:val="1"/>
      <w:numFmt w:val="bullet"/>
      <w:lvlText w:val="o"/>
      <w:lvlJc w:val="left"/>
      <w:pPr>
        <w:ind w:left="6120" w:hanging="360"/>
      </w:pPr>
      <w:rPr>
        <w:rFonts w:ascii="Courier New" w:hAnsi="Courier New" w:cs="Courier New" w:hint="default"/>
      </w:rPr>
    </w:lvl>
    <w:lvl w:ilvl="8" w:tplc="041C0005" w:tentative="1">
      <w:start w:val="1"/>
      <w:numFmt w:val="bullet"/>
      <w:lvlText w:val=""/>
      <w:lvlJc w:val="left"/>
      <w:pPr>
        <w:ind w:left="6840" w:hanging="360"/>
      </w:pPr>
      <w:rPr>
        <w:rFonts w:ascii="Wingdings" w:hAnsi="Wingdings" w:hint="default"/>
      </w:rPr>
    </w:lvl>
  </w:abstractNum>
  <w:num w:numId="1">
    <w:abstractNumId w:val="27"/>
  </w:num>
  <w:num w:numId="2">
    <w:abstractNumId w:val="2"/>
  </w:num>
  <w:num w:numId="3">
    <w:abstractNumId w:val="8"/>
  </w:num>
  <w:num w:numId="4">
    <w:abstractNumId w:val="3"/>
  </w:num>
  <w:num w:numId="5">
    <w:abstractNumId w:val="4"/>
  </w:num>
  <w:num w:numId="6">
    <w:abstractNumId w:val="1"/>
  </w:num>
  <w:num w:numId="7">
    <w:abstractNumId w:val="6"/>
  </w:num>
  <w:num w:numId="8">
    <w:abstractNumId w:val="10"/>
  </w:num>
  <w:num w:numId="9">
    <w:abstractNumId w:val="9"/>
  </w:num>
  <w:num w:numId="10">
    <w:abstractNumId w:val="7"/>
  </w:num>
  <w:num w:numId="11">
    <w:abstractNumId w:val="11"/>
  </w:num>
  <w:num w:numId="12">
    <w:abstractNumId w:val="13"/>
  </w:num>
  <w:num w:numId="13">
    <w:abstractNumId w:val="33"/>
  </w:num>
  <w:num w:numId="14">
    <w:abstractNumId w:val="35"/>
  </w:num>
  <w:num w:numId="15">
    <w:abstractNumId w:val="16"/>
  </w:num>
  <w:num w:numId="16">
    <w:abstractNumId w:val="15"/>
  </w:num>
  <w:num w:numId="17">
    <w:abstractNumId w:val="14"/>
  </w:num>
  <w:num w:numId="18">
    <w:abstractNumId w:val="5"/>
  </w:num>
  <w:num w:numId="19">
    <w:abstractNumId w:val="23"/>
  </w:num>
  <w:num w:numId="20">
    <w:abstractNumId w:val="12"/>
  </w:num>
  <w:num w:numId="21">
    <w:abstractNumId w:val="44"/>
  </w:num>
  <w:num w:numId="22">
    <w:abstractNumId w:val="32"/>
  </w:num>
  <w:num w:numId="23">
    <w:abstractNumId w:val="0"/>
  </w:num>
  <w:num w:numId="24">
    <w:abstractNumId w:val="18"/>
  </w:num>
  <w:num w:numId="25">
    <w:abstractNumId w:val="17"/>
  </w:num>
  <w:num w:numId="26">
    <w:abstractNumId w:val="25"/>
  </w:num>
  <w:num w:numId="27">
    <w:abstractNumId w:val="26"/>
  </w:num>
  <w:num w:numId="28">
    <w:abstractNumId w:val="28"/>
  </w:num>
  <w:num w:numId="29">
    <w:abstractNumId w:val="24"/>
  </w:num>
  <w:num w:numId="30">
    <w:abstractNumId w:val="21"/>
  </w:num>
  <w:num w:numId="31">
    <w:abstractNumId w:val="20"/>
  </w:num>
  <w:num w:numId="32">
    <w:abstractNumId w:val="30"/>
  </w:num>
  <w:num w:numId="33">
    <w:abstractNumId w:val="31"/>
  </w:num>
  <w:num w:numId="34">
    <w:abstractNumId w:val="19"/>
  </w:num>
  <w:num w:numId="35">
    <w:abstractNumId w:val="22"/>
  </w:num>
  <w:num w:numId="36">
    <w:abstractNumId w:val="29"/>
  </w:num>
  <w:num w:numId="37">
    <w:abstractNumId w:val="37"/>
  </w:num>
  <w:num w:numId="38">
    <w:abstractNumId w:val="36"/>
  </w:num>
  <w:num w:numId="39">
    <w:abstractNumId w:val="34"/>
  </w:num>
  <w:num w:numId="40">
    <w:abstractNumId w:val="38"/>
  </w:num>
  <w:num w:numId="41">
    <w:abstractNumId w:val="42"/>
  </w:num>
  <w:num w:numId="42">
    <w:abstractNumId w:val="47"/>
  </w:num>
  <w:num w:numId="43">
    <w:abstractNumId w:val="39"/>
  </w:num>
  <w:num w:numId="44">
    <w:abstractNumId w:val="45"/>
  </w:num>
  <w:num w:numId="45">
    <w:abstractNumId w:val="41"/>
  </w:num>
  <w:num w:numId="46">
    <w:abstractNumId w:val="43"/>
  </w:num>
  <w:num w:numId="47">
    <w:abstractNumId w:val="40"/>
  </w:num>
  <w:num w:numId="48">
    <w:abstractNumId w:val="46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sl="http://schemas.openxmlformats.org/schemaLibrary/2006/main" mc:Ignorable="w14 w15 w16se w16cid">
  <w:zoom w:percent="140"/>
  <w:proofState w:spelling="clean" w:grammar="clean"/>
  <w:defaultTabStop w:val="720"/>
  <w:characterSpacingControl w:val="doNotCompress"/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2"/>
    <w:compatSetting w:name="useWord2013TrackBottomHyphenation" w:uri="http://schemas.microsoft.com/office/word" w:val="1"/>
  </w:compat>
  <w:rsids>
    <w:rsidRoot w:val="005C7075"/>
    <w:rsid w:val="0001533A"/>
    <w:rsid w:val="000246FA"/>
    <w:rsid w:val="0005554A"/>
    <w:rsid w:val="00064A30"/>
    <w:rsid w:val="00065332"/>
    <w:rsid w:val="000727D0"/>
    <w:rsid w:val="000A4934"/>
    <w:rsid w:val="000B3EA3"/>
    <w:rsid w:val="000B5106"/>
    <w:rsid w:val="000C4EA9"/>
    <w:rsid w:val="000E12A8"/>
    <w:rsid w:val="001250CD"/>
    <w:rsid w:val="001322DE"/>
    <w:rsid w:val="00194D41"/>
    <w:rsid w:val="001C272E"/>
    <w:rsid w:val="001E0AE5"/>
    <w:rsid w:val="0020784B"/>
    <w:rsid w:val="00212C2D"/>
    <w:rsid w:val="002247E9"/>
    <w:rsid w:val="0022535C"/>
    <w:rsid w:val="002274FA"/>
    <w:rsid w:val="002343AC"/>
    <w:rsid w:val="002428D5"/>
    <w:rsid w:val="00246613"/>
    <w:rsid w:val="00287941"/>
    <w:rsid w:val="002911B9"/>
    <w:rsid w:val="002E6D8F"/>
    <w:rsid w:val="002F0CF7"/>
    <w:rsid w:val="00313A15"/>
    <w:rsid w:val="00316E0D"/>
    <w:rsid w:val="003741E4"/>
    <w:rsid w:val="003826AD"/>
    <w:rsid w:val="00383972"/>
    <w:rsid w:val="003C42DA"/>
    <w:rsid w:val="003C705B"/>
    <w:rsid w:val="003F50B2"/>
    <w:rsid w:val="00422254"/>
    <w:rsid w:val="0043363B"/>
    <w:rsid w:val="00440E07"/>
    <w:rsid w:val="00457E05"/>
    <w:rsid w:val="004618D4"/>
    <w:rsid w:val="004A2887"/>
    <w:rsid w:val="004C6A25"/>
    <w:rsid w:val="004C768B"/>
    <w:rsid w:val="004F668A"/>
    <w:rsid w:val="005006B4"/>
    <w:rsid w:val="005011BE"/>
    <w:rsid w:val="0051531C"/>
    <w:rsid w:val="0053302C"/>
    <w:rsid w:val="00555D8E"/>
    <w:rsid w:val="005655A2"/>
    <w:rsid w:val="00571D04"/>
    <w:rsid w:val="0058665B"/>
    <w:rsid w:val="005940BE"/>
    <w:rsid w:val="005C7075"/>
    <w:rsid w:val="005C7A51"/>
    <w:rsid w:val="005C7F0C"/>
    <w:rsid w:val="005F3E7C"/>
    <w:rsid w:val="005F4E50"/>
    <w:rsid w:val="00602579"/>
    <w:rsid w:val="00604E21"/>
    <w:rsid w:val="0062720F"/>
    <w:rsid w:val="00646420"/>
    <w:rsid w:val="00650A8F"/>
    <w:rsid w:val="00652F46"/>
    <w:rsid w:val="0067673C"/>
    <w:rsid w:val="006940B4"/>
    <w:rsid w:val="006D192E"/>
    <w:rsid w:val="0072089D"/>
    <w:rsid w:val="007552D7"/>
    <w:rsid w:val="00757400"/>
    <w:rsid w:val="00777888"/>
    <w:rsid w:val="007A269D"/>
    <w:rsid w:val="007B7932"/>
    <w:rsid w:val="007C3925"/>
    <w:rsid w:val="007D3639"/>
    <w:rsid w:val="00854B67"/>
    <w:rsid w:val="008A0064"/>
    <w:rsid w:val="008A3FFA"/>
    <w:rsid w:val="0090231D"/>
    <w:rsid w:val="00922B94"/>
    <w:rsid w:val="009254B7"/>
    <w:rsid w:val="00990D17"/>
    <w:rsid w:val="009928E4"/>
    <w:rsid w:val="009E7587"/>
    <w:rsid w:val="00A57F39"/>
    <w:rsid w:val="00A6152E"/>
    <w:rsid w:val="00A66ECE"/>
    <w:rsid w:val="00A9264A"/>
    <w:rsid w:val="00AB7EC2"/>
    <w:rsid w:val="00AD2C01"/>
    <w:rsid w:val="00AD3157"/>
    <w:rsid w:val="00AE31A3"/>
    <w:rsid w:val="00AE4733"/>
    <w:rsid w:val="00AE50AF"/>
    <w:rsid w:val="00B02EAC"/>
    <w:rsid w:val="00B13ADF"/>
    <w:rsid w:val="00B32602"/>
    <w:rsid w:val="00B7689F"/>
    <w:rsid w:val="00B76B1F"/>
    <w:rsid w:val="00BA06D6"/>
    <w:rsid w:val="00BB71A5"/>
    <w:rsid w:val="00BE7629"/>
    <w:rsid w:val="00C10C07"/>
    <w:rsid w:val="00C33EB8"/>
    <w:rsid w:val="00C45D31"/>
    <w:rsid w:val="00C60AE3"/>
    <w:rsid w:val="00C76AF3"/>
    <w:rsid w:val="00C95A89"/>
    <w:rsid w:val="00CA354B"/>
    <w:rsid w:val="00CB4122"/>
    <w:rsid w:val="00CD58CB"/>
    <w:rsid w:val="00D063C8"/>
    <w:rsid w:val="00D15A0B"/>
    <w:rsid w:val="00D520D3"/>
    <w:rsid w:val="00D53660"/>
    <w:rsid w:val="00D56766"/>
    <w:rsid w:val="00D62A50"/>
    <w:rsid w:val="00D71703"/>
    <w:rsid w:val="00DA5000"/>
    <w:rsid w:val="00DA6D8D"/>
    <w:rsid w:val="00DB2E31"/>
    <w:rsid w:val="00E10A39"/>
    <w:rsid w:val="00E13C6B"/>
    <w:rsid w:val="00E43513"/>
    <w:rsid w:val="00E44553"/>
    <w:rsid w:val="00E71417"/>
    <w:rsid w:val="00EB4150"/>
    <w:rsid w:val="00EC2097"/>
    <w:rsid w:val="00EF29AB"/>
    <w:rsid w:val="00F36558"/>
    <w:rsid w:val="00F47DE9"/>
    <w:rsid w:val="00F530CA"/>
    <w:rsid w:val="00F57482"/>
    <w:rsid w:val="00FA51A2"/>
    <w:rsid w:val="00FA664C"/>
    <w:rsid w:val="00FC0FEE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1026"/>
    <o:shapelayout v:ext="edit">
      <o:idmap v:ext="edit" data="1"/>
    </o:shapelayout>
  </w:shapeDefaults>
  <w:decimalSymbol w:val="."/>
  <w:listSeparator w:val=","/>
  <w14:docId w14:val="1A610424"/>
  <w15:docId w15:val="{19051ECA-6AA0-4821-A658-1BC09836D1C4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docDefaults>
    <w:rPrDefault>
      <w:rPr>
        <w:rFonts w:ascii="Calibri" w:eastAsia="Calibri" w:hAnsi="Calibri" w:cs="SimSun"/>
        <w:sz w:val="22"/>
        <w:szCs w:val="22"/>
        <w:lang w:val="en-US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5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iPriority="0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iPriority="0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iPriority="0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</w:latentStyles>
  <w:style w:type="paragraph" w:default="1" w:styleId="Normal">
    <w:name w:val="Normal"/>
    <w:qFormat/>
    <w:rsid w:val="00AE4733"/>
    <w:pPr>
      <w:spacing w:after="0" w:line="240" w:lineRule="auto"/>
    </w:pPr>
    <w:rPr>
      <w:rFonts w:ascii="Times New Roman" w:eastAsia="Times New Roman" w:hAnsi="Times New Roman" w:cs="Times New Roman"/>
      <w:sz w:val="24"/>
      <w:szCs w:val="24"/>
      <w:lang w:val="sq-AL"/>
    </w:rPr>
  </w:style>
  <w:style w:type="paragraph" w:styleId="Heading2">
    <w:name w:val="heading 2"/>
    <w:basedOn w:val="Normal"/>
    <w:next w:val="Normal"/>
    <w:link w:val="Heading2Char"/>
    <w:uiPriority w:val="9"/>
    <w:unhideWhenUsed/>
    <w:qFormat/>
    <w:rsid w:val="00AE4733"/>
    <w:pPr>
      <w:keepNext/>
      <w:spacing w:before="240" w:after="60"/>
      <w:outlineLvl w:val="1"/>
    </w:pPr>
    <w:rPr>
      <w:rFonts w:ascii="Arial" w:hAnsi="Arial" w:cs="Arial"/>
      <w:b/>
      <w:bCs/>
      <w:i/>
      <w:iCs/>
      <w:sz w:val="28"/>
      <w:szCs w:val="28"/>
    </w:rPr>
  </w:style>
  <w:style w:type="paragraph" w:styleId="Heading4">
    <w:name w:val="heading 4"/>
    <w:basedOn w:val="Normal"/>
    <w:next w:val="Normal"/>
    <w:link w:val="Heading4Char"/>
    <w:uiPriority w:val="9"/>
    <w:semiHidden/>
    <w:unhideWhenUsed/>
    <w:qFormat/>
    <w:rsid w:val="00AE4733"/>
    <w:pPr>
      <w:keepNext/>
      <w:keepLines/>
      <w:spacing w:before="40"/>
      <w:outlineLvl w:val="3"/>
    </w:pPr>
    <w:rPr>
      <w:rFonts w:ascii="Calibri Light" w:eastAsia="SimSun" w:hAnsi="Calibri Light" w:cs="SimSun"/>
      <w:i/>
      <w:iCs/>
      <w:color w:val="2E74B5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customStyle="1" w:styleId="Heading2Char">
    <w:name w:val="Heading 2 Char"/>
    <w:basedOn w:val="DefaultParagraphFont"/>
    <w:link w:val="Heading2"/>
    <w:rsid w:val="00AE4733"/>
    <w:rPr>
      <w:rFonts w:ascii="Arial" w:eastAsia="Times New Roman" w:hAnsi="Arial" w:cs="Arial"/>
      <w:b/>
      <w:bCs/>
      <w:i/>
      <w:iCs/>
      <w:sz w:val="28"/>
      <w:szCs w:val="28"/>
    </w:rPr>
  </w:style>
  <w:style w:type="character" w:customStyle="1" w:styleId="Heading4Char">
    <w:name w:val="Heading 4 Char"/>
    <w:basedOn w:val="DefaultParagraphFont"/>
    <w:link w:val="Heading4"/>
    <w:uiPriority w:val="9"/>
    <w:rsid w:val="00AE4733"/>
    <w:rPr>
      <w:rFonts w:ascii="Calibri Light" w:eastAsia="SimSun" w:hAnsi="Calibri Light" w:cs="SimSun"/>
      <w:i/>
      <w:iCs/>
      <w:color w:val="2E74B5"/>
      <w:sz w:val="24"/>
      <w:szCs w:val="24"/>
    </w:rPr>
  </w:style>
  <w:style w:type="paragraph" w:styleId="BodyText">
    <w:name w:val="Body Text"/>
    <w:basedOn w:val="Normal"/>
    <w:link w:val="BodyTextChar"/>
    <w:rsid w:val="00AE4733"/>
    <w:pPr>
      <w:spacing w:after="120"/>
    </w:pPr>
    <w:rPr>
      <w:lang w:val="en-GB"/>
    </w:rPr>
  </w:style>
  <w:style w:type="character" w:customStyle="1" w:styleId="BodyTextChar">
    <w:name w:val="Body Text Char"/>
    <w:basedOn w:val="DefaultParagraphFont"/>
    <w:link w:val="BodyText"/>
    <w:rsid w:val="00AE4733"/>
    <w:rPr>
      <w:rFonts w:ascii="Times New Roman" w:eastAsia="Times New Roman" w:hAnsi="Times New Roman" w:cs="Times New Roman"/>
      <w:sz w:val="24"/>
      <w:szCs w:val="24"/>
      <w:lang w:val="en-GB"/>
    </w:rPr>
  </w:style>
  <w:style w:type="paragraph" w:styleId="ListParagraph">
    <w:name w:val="List Paragraph"/>
    <w:basedOn w:val="Normal"/>
    <w:uiPriority w:val="99"/>
    <w:qFormat/>
    <w:rsid w:val="00AE4733"/>
    <w:pPr>
      <w:ind w:left="720"/>
    </w:pPr>
  </w:style>
  <w:style w:type="paragraph" w:styleId="Footer">
    <w:name w:val="footer"/>
    <w:basedOn w:val="Normal"/>
    <w:link w:val="FooterChar"/>
    <w:uiPriority w:val="99"/>
    <w:rsid w:val="00AE4733"/>
    <w:pPr>
      <w:tabs>
        <w:tab w:val="center" w:pos="4680"/>
        <w:tab w:val="right" w:pos="9360"/>
      </w:tabs>
    </w:pPr>
  </w:style>
  <w:style w:type="character" w:customStyle="1" w:styleId="FooterChar">
    <w:name w:val="Footer Char"/>
    <w:basedOn w:val="DefaultParagraphFont"/>
    <w:link w:val="Footer"/>
    <w:uiPriority w:val="99"/>
    <w:rsid w:val="00AE4733"/>
    <w:rPr>
      <w:rFonts w:ascii="Times New Roman" w:eastAsia="Times New Roman" w:hAnsi="Times New Roman" w:cs="Times New Roman"/>
      <w:sz w:val="24"/>
      <w:szCs w:val="24"/>
    </w:rPr>
  </w:style>
  <w:style w:type="character" w:styleId="Hyperlink">
    <w:name w:val="Hyperlink"/>
    <w:uiPriority w:val="99"/>
    <w:rsid w:val="00AE4733"/>
    <w:rPr>
      <w:color w:val="0563C1"/>
      <w:u w:val="single"/>
    </w:rPr>
  </w:style>
  <w:style w:type="paragraph" w:styleId="NoSpacing">
    <w:name w:val="No Spacing"/>
    <w:uiPriority w:val="99"/>
    <w:qFormat/>
    <w:rsid w:val="00AE4733"/>
    <w:pPr>
      <w:spacing w:after="0" w:line="240" w:lineRule="auto"/>
    </w:pPr>
    <w:rPr>
      <w:rFonts w:ascii="Times New Roman" w:eastAsia="Times New Roman" w:hAnsi="Times New Roman" w:cs="Times New Roman"/>
      <w:sz w:val="24"/>
      <w:szCs w:val="24"/>
    </w:rPr>
  </w:style>
  <w:style w:type="character" w:styleId="CommentReference">
    <w:name w:val="annotation reference"/>
    <w:uiPriority w:val="99"/>
    <w:rsid w:val="00AE4733"/>
    <w:rPr>
      <w:sz w:val="16"/>
      <w:szCs w:val="16"/>
    </w:rPr>
  </w:style>
  <w:style w:type="paragraph" w:styleId="CommentText">
    <w:name w:val="annotation text"/>
    <w:basedOn w:val="Normal"/>
    <w:link w:val="CommentTextChar"/>
    <w:rsid w:val="00AE4733"/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rsid w:val="00AE4733"/>
    <w:rPr>
      <w:rFonts w:ascii="Times New Roman" w:eastAsia="Times New Roman" w:hAnsi="Times New Roman" w:cs="Times New Roman"/>
      <w:sz w:val="20"/>
      <w:szCs w:val="20"/>
    </w:rPr>
  </w:style>
  <w:style w:type="paragraph" w:styleId="BalloonText">
    <w:name w:val="Balloon Text"/>
    <w:basedOn w:val="Normal"/>
    <w:link w:val="BalloonTextChar"/>
    <w:uiPriority w:val="99"/>
    <w:rsid w:val="00AE4733"/>
    <w:rPr>
      <w:rFonts w:ascii="Segoe UI" w:hAnsi="Segoe UI" w:cs="Segoe UI"/>
      <w:sz w:val="18"/>
      <w:szCs w:val="18"/>
    </w:rPr>
  </w:style>
  <w:style w:type="character" w:customStyle="1" w:styleId="BalloonTextChar">
    <w:name w:val="Balloon Text Char"/>
    <w:basedOn w:val="DefaultParagraphFont"/>
    <w:link w:val="BalloonText"/>
    <w:uiPriority w:val="99"/>
    <w:rsid w:val="00AE4733"/>
    <w:rPr>
      <w:rFonts w:ascii="Segoe UI" w:eastAsia="Times New Roman" w:hAnsi="Segoe UI" w:cs="Segoe UI"/>
      <w:sz w:val="18"/>
      <w:szCs w:val="18"/>
    </w:rPr>
  </w:style>
  <w:style w:type="paragraph" w:styleId="Header">
    <w:name w:val="header"/>
    <w:basedOn w:val="Normal"/>
    <w:link w:val="HeaderChar"/>
    <w:uiPriority w:val="99"/>
    <w:rsid w:val="00AE4733"/>
    <w:pPr>
      <w:tabs>
        <w:tab w:val="center" w:pos="4680"/>
        <w:tab w:val="right" w:pos="9360"/>
      </w:tabs>
    </w:pPr>
  </w:style>
  <w:style w:type="character" w:customStyle="1" w:styleId="HeaderChar">
    <w:name w:val="Header Char"/>
    <w:basedOn w:val="DefaultParagraphFont"/>
    <w:link w:val="Header"/>
    <w:uiPriority w:val="99"/>
    <w:rsid w:val="00AE4733"/>
    <w:rPr>
      <w:rFonts w:ascii="Times New Roman" w:eastAsia="Times New Roman" w:hAnsi="Times New Roman" w:cs="Times New Roman"/>
      <w:sz w:val="24"/>
      <w:szCs w:val="24"/>
    </w:rPr>
  </w:style>
  <w:style w:type="paragraph" w:styleId="BodyTextIndent3">
    <w:name w:val="Body Text Indent 3"/>
    <w:basedOn w:val="Normal"/>
    <w:link w:val="BodyTextIndent3Char"/>
    <w:rsid w:val="00AE4733"/>
    <w:pPr>
      <w:spacing w:after="120"/>
      <w:ind w:left="360"/>
    </w:pPr>
    <w:rPr>
      <w:sz w:val="16"/>
      <w:szCs w:val="16"/>
    </w:rPr>
  </w:style>
  <w:style w:type="character" w:customStyle="1" w:styleId="BodyTextIndent3Char">
    <w:name w:val="Body Text Indent 3 Char"/>
    <w:basedOn w:val="DefaultParagraphFont"/>
    <w:link w:val="BodyTextIndent3"/>
    <w:rsid w:val="00AE4733"/>
    <w:rPr>
      <w:rFonts w:ascii="Times New Roman" w:eastAsia="Times New Roman" w:hAnsi="Times New Roman" w:cs="Times New Roman"/>
      <w:sz w:val="16"/>
      <w:szCs w:val="16"/>
    </w:rPr>
  </w:style>
  <w:style w:type="table" w:styleId="TableGrid">
    <w:name w:val="Table Grid"/>
    <w:basedOn w:val="TableNormal"/>
    <w:uiPriority w:val="39"/>
    <w:rsid w:val="00AE4733"/>
    <w:pPr>
      <w:spacing w:after="0" w:line="240" w:lineRule="auto"/>
    </w:pPr>
    <w:rPr>
      <w:lang w:val="de-AT"/>
    </w:rPr>
    <w:tblPr>
      <w:tblBorders>
        <w:top w:val="single" w:sz="4" w:space="0" w:color="000000"/>
        <w:left w:val="single" w:sz="4" w:space="0" w:color="000000"/>
        <w:bottom w:val="single" w:sz="4" w:space="0" w:color="000000"/>
        <w:right w:val="single" w:sz="4" w:space="0" w:color="000000"/>
        <w:insideH w:val="single" w:sz="4" w:space="0" w:color="000000"/>
        <w:insideV w:val="single" w:sz="4" w:space="0" w:color="000000"/>
      </w:tblBorders>
    </w:tblPr>
  </w:style>
  <w:style w:type="character" w:customStyle="1" w:styleId="cf01">
    <w:name w:val="cf01"/>
    <w:rsid w:val="00AE4733"/>
    <w:rPr>
      <w:rFonts w:ascii="Segoe UI" w:eastAsia="Calibri" w:hAnsi="Segoe UI" w:cs="Segoe UI" w:hint="default"/>
      <w:sz w:val="18"/>
      <w:szCs w:val="18"/>
    </w:rPr>
  </w:style>
  <w:style w:type="paragraph" w:styleId="Revision">
    <w:name w:val="Revision"/>
    <w:uiPriority w:val="99"/>
    <w:rsid w:val="00AE4733"/>
    <w:pPr>
      <w:spacing w:after="0" w:line="240" w:lineRule="auto"/>
    </w:pPr>
    <w:rPr>
      <w:rFonts w:ascii="Times New Roman" w:eastAsia="Times New Roman" w:hAnsi="Times New Roman" w:cs="Times New Roman"/>
      <w:sz w:val="24"/>
      <w:szCs w:val="24"/>
    </w:rPr>
  </w:style>
  <w:style w:type="paragraph" w:customStyle="1" w:styleId="Default">
    <w:name w:val="Default"/>
    <w:rsid w:val="00AE4733"/>
    <w:pPr>
      <w:autoSpaceDE w:val="0"/>
      <w:autoSpaceDN w:val="0"/>
      <w:adjustRightInd w:val="0"/>
      <w:spacing w:after="0" w:line="240" w:lineRule="auto"/>
    </w:pPr>
    <w:rPr>
      <w:rFonts w:ascii="Times New Roman" w:hAnsi="Times New Roman" w:cs="Times New Roman"/>
      <w:color w:val="000000"/>
      <w:sz w:val="24"/>
      <w:szCs w:val="24"/>
    </w:rPr>
  </w:style>
  <w:style w:type="character" w:customStyle="1" w:styleId="markedcontent">
    <w:name w:val="markedcontent"/>
    <w:basedOn w:val="DefaultParagraphFont"/>
    <w:rsid w:val="00AE4733"/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2428D5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2428D5"/>
    <w:rPr>
      <w:rFonts w:ascii="Times New Roman" w:eastAsia="Times New Roman" w:hAnsi="Times New Roman" w:cs="Times New Roman"/>
      <w:b/>
      <w:bCs/>
      <w:sz w:val="20"/>
      <w:szCs w:val="20"/>
      <w:lang w:val="sq-AL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/>
</file>

<file path=word/_rels/document.xml.rels><?xml version="1.0" encoding="UTF-8" standalone="yes"?>
<Relationships xmlns="http://schemas.openxmlformats.org/package/2006/relationships"><Relationship Id="rId13" Type="http://schemas.openxmlformats.org/officeDocument/2006/relationships/customXml" Target="../customXml/item13.xml"/><Relationship Id="rId18" Type="http://schemas.openxmlformats.org/officeDocument/2006/relationships/customXml" Target="../customXml/item18.xml"/><Relationship Id="rId26" Type="http://schemas.openxmlformats.org/officeDocument/2006/relationships/customXml" Target="../customXml/item26.xml"/><Relationship Id="rId39" Type="http://schemas.openxmlformats.org/officeDocument/2006/relationships/footnotes" Target="footnotes.xml"/><Relationship Id="rId21" Type="http://schemas.openxmlformats.org/officeDocument/2006/relationships/customXml" Target="../customXml/item21.xml"/><Relationship Id="rId34" Type="http://schemas.openxmlformats.org/officeDocument/2006/relationships/customXml" Target="../customXml/item34.xml"/><Relationship Id="rId42" Type="http://schemas.openxmlformats.org/officeDocument/2006/relationships/header" Target="header1.xml"/><Relationship Id="rId7" Type="http://schemas.openxmlformats.org/officeDocument/2006/relationships/customXml" Target="../customXml/item7.xml"/><Relationship Id="rId2" Type="http://schemas.openxmlformats.org/officeDocument/2006/relationships/customXml" Target="../customXml/item2.xml"/><Relationship Id="rId16" Type="http://schemas.openxmlformats.org/officeDocument/2006/relationships/customXml" Target="../customXml/item16.xml"/><Relationship Id="rId29" Type="http://schemas.openxmlformats.org/officeDocument/2006/relationships/customXml" Target="../customXml/item29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customXml" Target="../customXml/item11.xml"/><Relationship Id="rId24" Type="http://schemas.openxmlformats.org/officeDocument/2006/relationships/customXml" Target="../customXml/item24.xml"/><Relationship Id="rId32" Type="http://schemas.openxmlformats.org/officeDocument/2006/relationships/customXml" Target="../customXml/item32.xml"/><Relationship Id="rId37" Type="http://schemas.openxmlformats.org/officeDocument/2006/relationships/settings" Target="settings.xml"/><Relationship Id="rId40" Type="http://schemas.openxmlformats.org/officeDocument/2006/relationships/endnotes" Target="endnotes.xml"/><Relationship Id="rId45" Type="http://schemas.openxmlformats.org/officeDocument/2006/relationships/theme" Target="theme/theme1.xml"/><Relationship Id="rId5" Type="http://schemas.openxmlformats.org/officeDocument/2006/relationships/customXml" Target="../customXml/item5.xml"/><Relationship Id="rId15" Type="http://schemas.openxmlformats.org/officeDocument/2006/relationships/customXml" Target="../customXml/item15.xml"/><Relationship Id="rId23" Type="http://schemas.openxmlformats.org/officeDocument/2006/relationships/customXml" Target="../customXml/item23.xml"/><Relationship Id="rId28" Type="http://schemas.openxmlformats.org/officeDocument/2006/relationships/customXml" Target="../customXml/item28.xml"/><Relationship Id="rId36" Type="http://schemas.openxmlformats.org/officeDocument/2006/relationships/styles" Target="styles.xml"/><Relationship Id="rId10" Type="http://schemas.openxmlformats.org/officeDocument/2006/relationships/customXml" Target="../customXml/item10.xml"/><Relationship Id="rId19" Type="http://schemas.openxmlformats.org/officeDocument/2006/relationships/customXml" Target="../customXml/item19.xml"/><Relationship Id="rId31" Type="http://schemas.openxmlformats.org/officeDocument/2006/relationships/customXml" Target="../customXml/item31.xml"/><Relationship Id="rId44" Type="http://schemas.openxmlformats.org/officeDocument/2006/relationships/fontTable" Target="fontTable.xml"/><Relationship Id="rId4" Type="http://schemas.openxmlformats.org/officeDocument/2006/relationships/customXml" Target="../customXml/item4.xml"/><Relationship Id="rId9" Type="http://schemas.openxmlformats.org/officeDocument/2006/relationships/customXml" Target="../customXml/item9.xml"/><Relationship Id="rId14" Type="http://schemas.openxmlformats.org/officeDocument/2006/relationships/customXml" Target="../customXml/item14.xml"/><Relationship Id="rId22" Type="http://schemas.openxmlformats.org/officeDocument/2006/relationships/customXml" Target="../customXml/item22.xml"/><Relationship Id="rId27" Type="http://schemas.openxmlformats.org/officeDocument/2006/relationships/customXml" Target="../customXml/item27.xml"/><Relationship Id="rId30" Type="http://schemas.openxmlformats.org/officeDocument/2006/relationships/customXml" Target="../customXml/item30.xml"/><Relationship Id="rId35" Type="http://schemas.openxmlformats.org/officeDocument/2006/relationships/numbering" Target="numbering.xml"/><Relationship Id="rId43" Type="http://schemas.openxmlformats.org/officeDocument/2006/relationships/footer" Target="footer1.xml"/><Relationship Id="rId8" Type="http://schemas.openxmlformats.org/officeDocument/2006/relationships/customXml" Target="../customXml/item8.xml"/><Relationship Id="rId3" Type="http://schemas.openxmlformats.org/officeDocument/2006/relationships/customXml" Target="../customXml/item3.xml"/><Relationship Id="rId12" Type="http://schemas.openxmlformats.org/officeDocument/2006/relationships/customXml" Target="../customXml/item12.xml"/><Relationship Id="rId17" Type="http://schemas.openxmlformats.org/officeDocument/2006/relationships/customXml" Target="../customXml/item17.xml"/><Relationship Id="rId25" Type="http://schemas.openxmlformats.org/officeDocument/2006/relationships/customXml" Target="../customXml/item25.xml"/><Relationship Id="rId33" Type="http://schemas.openxmlformats.org/officeDocument/2006/relationships/customXml" Target="../customXml/item33.xml"/><Relationship Id="rId38" Type="http://schemas.openxmlformats.org/officeDocument/2006/relationships/webSettings" Target="webSettings.xml"/><Relationship Id="rId20" Type="http://schemas.openxmlformats.org/officeDocument/2006/relationships/customXml" Target="../customXml/item20.xml"/><Relationship Id="rId41" Type="http://schemas.openxmlformats.org/officeDocument/2006/relationships/image" Target="media/image1.emf"/></Relationship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_rels/item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.xml"/></Relationships>
</file>

<file path=customXml/_rels/item1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5.xml"/></Relationships>
</file>

<file path=customXml/_rels/item1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6.xml"/></Relationships>
</file>

<file path=customXml/_rels/item1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7.xml"/></Relationships>
</file>

<file path=customXml/_rels/item1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8.xml"/></Relationships>
</file>

<file path=customXml/_rels/item1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9.xml"/></Relationships>
</file>

<file path=customXml/_rels/item2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0.xml"/></Relationships>
</file>

<file path=customXml/_rels/item2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1.xml"/></Relationships>
</file>

<file path=customXml/_rels/item2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2.xml"/></Relationships>
</file>

<file path=customXml/_rels/item2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3.xml"/></Relationships>
</file>

<file path=customXml/_rels/item2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4.xml"/></Relationships>
</file>

<file path=customXml/_rels/item2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5.xml"/></Relationships>
</file>

<file path=customXml/_rels/item2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6.xml"/></Relationships>
</file>

<file path=customXml/_rels/item2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7.xml"/></Relationships>
</file>

<file path=customXml/_rels/item2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8.xml"/></Relationships>
</file>

<file path=customXml/_rels/item2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9.xml"/></Relationships>
</file>

<file path=customXml/_rels/item3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0.xml"/></Relationships>
</file>

<file path=customXml/_rels/item3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1.xml"/></Relationships>
</file>

<file path=customXml/_rels/item3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2.xml"/></Relationships>
</file>

<file path=customXml/_rels/item3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3.xml"/></Relationships>
</file>

<file path=customXml/_rels/item3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4.xml"/></Relationships>
</file>

<file path=customXml/item1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3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4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5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6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7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8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9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0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1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2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3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4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5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6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7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8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9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Date_x0020_publikimi xmlns="0e656187-b300-4fb0-8bf4-3a50f872073c" xsi:nil="true"/>
    <Nr_x002e__x0020_akti xmlns="0e656187-b300-4fb0-8bf4-3a50f872073c">102</Nr_x002e__x0020_akti>
    <Data_x0020_e_x0020_Krijimit xmlns="0e656187-b300-4fb0-8bf4-3a50f872073c">2024-06-27T10:43:06Z</Data_x0020_e_x0020_Krijimit>
    <URL xmlns="0e656187-b300-4fb0-8bf4-3a50f872073c" xsi:nil="true"/>
    <Institucion_x0020_Pergjegjes xmlns="0e656187-b300-4fb0-8bf4-3a50f872073c">http://qbz.gov.al/resource/authority/legal-institution/11|enti-rregullaror-i-energjise-elektrike</Institucion_x0020_Pergjegjes>
    <Lloji_x0020_i_x0020_aktit xmlns="0e656187-b300-4fb0-8bf4-3a50f872073c">Akt bazë</Lloji_x0020_i_x0020_aktit>
    <Tipi_x0020_i_x0020_aktit xmlns="0e656187-b300-4fb0-8bf4-3a50f872073c" xsi:nil="true"/>
    <P_x00eb_rshkrimi xmlns="0e656187-b300-4fb0-8bf4-3a50f872073c" xsi:nil="true"/>
    <Data_x0020_e_x0020_FZ xmlns="0e656187-b300-4fb0-8bf4-3a50f872073c" xsi:nil="true"/>
    <Akte_x0020_ekstra xmlns="0e656187-b300-4fb0-8bf4-3a50f872073c">false</Akte_x0020_ekstra>
    <Nr_x002e__x0020_FZ xmlns="0e656187-b300-4fb0-8bf4-3a50f872073c" xsi:nil="true"/>
    <Krijuesi xmlns="0e656187-b300-4fb0-8bf4-3a50f872073c">entela.suli</Krijuesi>
    <Date_x0020_protokolli xmlns="0e656187-b300-4fb0-8bf4-3a50f872073c">2024-06-26T00:00:00Z</Date_x0020_protokolli>
    <Titulli xmlns="0e656187-b300-4fb0-8bf4-3a50f872073c"> Mbi miratimin e listës së tarifave të ALPEX për tregun brenda së njëjtës ditë</Titulli>
    <Modifikuesi xmlns="0e656187-b300-4fb0-8bf4-3a50f872073c">alma.lisaku</Modifikuesi>
    <Nr_x002e__x0020_prot_x0020_QBZ xmlns="0e656187-b300-4fb0-8bf4-3a50f872073c">1139/4</Nr_x002e__x0020_prot_x0020_QBZ>
    <Data_x0020_e_x0020_Modifikimit xmlns="0e656187-b300-4fb0-8bf4-3a50f872073c">2024-06-28T11:20:21Z</Data_x0020_e_x0020_Modifikimit>
    <Dekretuar xmlns="0e656187-b300-4fb0-8bf4-3a50f872073c">false</Dekretuar>
    <Data xmlns="0e656187-b300-4fb0-8bf4-3a50f872073c">2024-05-27T00:00:00Z</Data>
    <Nr_x002e__x0020_protokolli_x0020_i_x0020_aktit xmlns="0e656187-b300-4fb0-8bf4-3a50f872073c">1546</Nr_x002e__x0020_protokolli_x0020_i_x0020_aktit>
    <Data_x0020_e_x0020_Aksesimit_x0020_t_x00eb__x0020_Fundit xmlns="0e656187-b300-4fb0-8bf4-3a50f872073c" xsi:nil="true"/>
    <Eligible_x0020_To_x0020_Select xmlns="0e656187-b300-4fb0-8bf4-3a50f872073c">true</Eligible_x0020_To_x0020_Select>
  </documentManagement>
</p:properties>
</file>

<file path=customXml/item20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1.xml><?xml version="1.0" encoding="utf-8"?>
<ct:contentTypeSchema xmlns:ct="http://schemas.microsoft.com/office/2006/metadata/contentType" xmlns:ma="http://schemas.microsoft.com/office/2006/metadata/properties/metaAttributes" ct:_="" ma:_="" ma:contentTypeName="Akt ligjor" ma:contentTypeID="0x01010068370CD9E60441788DA59210DC81E68D" ma:contentTypeVersion="1" ma:contentTypeDescription="" ma:contentTypeScope="" ma:versionID="84a7f6b9a9324c93f7c429fe637c4145">
  <xsd:schema xmlns:xsd="http://www.w3.org/2001/XMLSchema" xmlns:p="http://schemas.microsoft.com/office/2006/metadata/properties" xmlns:ns2="0e656187-b300-4fb0-8bf4-3a50f872073c" targetNamespace="http://schemas.microsoft.com/office/2006/metadata/properties" ma:root="true" ma:fieldsID="d82bb511108d8e269345fc9bd5c1ab5b" ns2:_="">
    <xsd:import namespace="0e656187-b300-4fb0-8bf4-3a50f872073c"/>
    <xsd:element name="properties">
      <xsd:complexType>
        <xsd:sequence>
          <xsd:element name="documentManagement">
            <xsd:complexType>
              <xsd:all>
                <xsd:element ref="ns2:Date_x0020_publikimi" minOccurs="0"/>
                <xsd:element ref="ns2:Nr_x002e__x0020_akti"/>
                <xsd:element ref="ns2:Data_x0020_e_x0020_Krijimit" minOccurs="0"/>
                <xsd:element ref="ns2:URL" minOccurs="0"/>
                <xsd:element ref="ns2:Institucion_x0020_Pergjegjes"/>
                <xsd:element ref="ns2:Lloji_x0020_i_x0020_aktit"/>
                <xsd:element ref="ns2:Tipi_x0020_i_x0020_aktit" minOccurs="0"/>
                <xsd:element ref="ns2:P_x00eb_rshkrimi" minOccurs="0"/>
                <xsd:element ref="ns2:Data_x0020_e_x0020_FZ" minOccurs="0"/>
                <xsd:element ref="ns2:Akte_x0020_ekstra" minOccurs="0"/>
                <xsd:element ref="ns2:Nr_x002e__x0020_FZ" minOccurs="0"/>
                <xsd:element ref="ns2:Krijuesi" minOccurs="0"/>
                <xsd:element ref="ns2:Date_x0020_protokolli"/>
                <xsd:element ref="ns2:Titulli"/>
                <xsd:element ref="ns2:Modifikuesi" minOccurs="0"/>
                <xsd:element ref="ns2:Nr_x002e__x0020_prot_x0020_QBZ"/>
                <xsd:element ref="ns2:Data_x0020_e_x0020_Modifikimit" minOccurs="0"/>
                <xsd:element ref="ns2:Dekretuar" minOccurs="0"/>
                <xsd:element ref="ns2:Data"/>
                <xsd:element ref="ns2:Nr_x002e__x0020_protokolli_x0020_i_x0020_aktit"/>
                <xsd:element ref="ns2:Data_x0020_e_x0020_Aksesimit_x0020_t_x00eb__x0020_Fundit" minOccurs="0"/>
                <xsd:element ref="ns2:Eligible_x0020_To_x0020_Select" minOccurs="0"/>
              </xsd:all>
            </xsd:complexType>
          </xsd:element>
        </xsd:sequence>
      </xsd:complexType>
    </xsd:element>
  </xsd:schema>
  <xsd:schema xmlns:xsd="http://www.w3.org/2001/XMLSchema" xmlns:dms="http://schemas.microsoft.com/office/2006/documentManagement/types" targetNamespace="0e656187-b300-4fb0-8bf4-3a50f872073c" elementFormDefault="qualified">
    <xsd:import namespace="http://schemas.microsoft.com/office/2006/documentManagement/types"/>
    <xsd:element name="Date_x0020_publikimi" ma:index="8" nillable="true" ma:displayName="Date publikimi" ma:format="DateTime" ma:internalName="Date_x0020_publikimi">
      <xsd:simpleType>
        <xsd:restriction base="dms:DateTime">
</xsd:restriction>
      </xsd:simpleType>
    </xsd:element>
    <xsd:element name="Nr_x002e__x0020_akti" ma:index="9" ma:displayName="Nr. akti" ma:internalName="Nr_x002e__x0020_akti">
      <xsd:simpleType>
        <xsd:restriction base="dms:Text">
</xsd:restriction>
      </xsd:simpleType>
    </xsd:element>
    <xsd:element name="Data_x0020_e_x0020_Krijimit" ma:readOnly="true" ma:index="10" nillable="true" ma:displayName="Data e Krijimit" ma:format="DateTime" ma:internalName="Data_x0020_e_x0020_Krijimit">
      <xsd:simpleType>
        <xsd:restriction base="dms:DateTime">
</xsd:restriction>
      </xsd:simpleType>
    </xsd:element>
    <xsd:element name="URL" ma:index="11" nillable="true" ma:displayName="URL" ma:internalName="URL">
      <xsd:simpleType>
        <xsd:restriction base="dms:Text">
</xsd:restriction>
      </xsd:simpleType>
    </xsd:element>
    <xsd:element name="Institucion_x0020_Pergjegjes" ma:index="12" ma:displayName="Institucion Pergjegjes" ma:internalName="Institucion_x0020_Pergjegjes">
      <xsd:simpleType>
        <xsd:restriction base="dms:Text">
</xsd:restriction>
      </xsd:simpleType>
    </xsd:element>
    <xsd:element name="Lloji_x0020_i_x0020_aktit" ma:index="13" ma:displayName="Lloji i aktit" ma:format="Dropdown" ma:internalName="Lloji_x0020_i_x0020_aktit">
      <xsd:simpleType>
        <xsd:restriction base="dms:Choice">
          <xsd:enumeration value="Akt bazë"/>
          <xsd:enumeration value="Akt ndryshues"/>
          <xsd:enumeration value="Akt shfuqizues"/>
          <xsd:enumeration value="Ndreqje gabimi"/>
        </xsd:restriction>
      </xsd:simpleType>
    </xsd:element>
    <xsd:element name="Tipi_x0020_i_x0020_aktit" ma:index="14" nillable="true" ma:displayName="Tipi i aktit" ma:internalName="Tipi_x0020_i_x0020_aktit">
      <xsd:simpleType>
        <xsd:restriction base="dms:Text">
</xsd:restriction>
      </xsd:simpleType>
    </xsd:element>
    <xsd:element name="P_x00eb_rshkrimi" ma:index="15" nillable="true" ma:displayName="Përshkrimi" ma:internalName="P_x00eb_rshkrimi">
      <xsd:simpleType>
        <xsd:restriction base="dms:Note">
</xsd:restriction>
      </xsd:simpleType>
    </xsd:element>
    <xsd:element name="Data_x0020_e_x0020_FZ" ma:index="16" nillable="true" ma:displayName="Data e FZ" ma:format="DateOnly" ma:internalName="Data_x0020_e_x0020_FZ">
      <xsd:simpleType>
        <xsd:restriction base="dms:DateTime">
</xsd:restriction>
      </xsd:simpleType>
    </xsd:element>
    <xsd:element name="Akte_x0020_ekstra" ma:index="17" nillable="true" ma:displayName="Akte ekstra" ma:default="0" ma:internalName="Akte_x0020_ekstra">
      <xsd:simpleType>
        <xsd:restriction base="dms:Boolean">
</xsd:restriction>
      </xsd:simpleType>
    </xsd:element>
    <xsd:element name="Nr_x002e__x0020_FZ" ma:index="18" nillable="true" ma:displayName="Nr. FZ" ma:internalName="Nr_x002e__x0020_FZ">
      <xsd:simpleType>
        <xsd:restriction base="dms:Text">
</xsd:restriction>
      </xsd:simpleType>
    </xsd:element>
    <xsd:element name="Krijuesi" ma:readOnly="true" ma:index="19" nillable="true" ma:displayName="Krijuesi" ma:internalName="Krijuesi">
      <xsd:simpleType>
        <xsd:restriction base="dms:Text">
</xsd:restriction>
      </xsd:simpleType>
    </xsd:element>
    <xsd:element name="Date_x0020_protokolli" ma:index="20" ma:displayName="Date protokolli" ma:format="DateOnly" ma:internalName="Date_x0020_protokolli">
      <xsd:simpleType>
        <xsd:restriction base="dms:DateTime">
</xsd:restriction>
      </xsd:simpleType>
    </xsd:element>
    <xsd:element name="Titulli" ma:index="21" ma:displayName="Titulli" ma:internalName="Titulli">
      <xsd:simpleType>
        <xsd:restriction base="dms:Text">
</xsd:restriction>
      </xsd:simpleType>
    </xsd:element>
    <xsd:element name="Modifikuesi" ma:readOnly="true" ma:index="22" nillable="true" ma:displayName="Modifikuesi" ma:internalName="Modifikuesi">
      <xsd:simpleType>
        <xsd:restriction base="dms:Text">
</xsd:restriction>
      </xsd:simpleType>
    </xsd:element>
    <xsd:element name="Nr_x002e__x0020_prot_x0020_QBZ" ma:index="23" ma:displayName="Nr. prot QBZ" ma:internalName="Nr_x002e__x0020_prot_x0020_QBZ">
      <xsd:simpleType>
        <xsd:restriction base="dms:Text">
</xsd:restriction>
      </xsd:simpleType>
    </xsd:element>
    <xsd:element name="Data_x0020_e_x0020_Modifikimit" ma:readOnly="true" ma:index="24" nillable="true" ma:displayName="Data e Modifikimit" ma:format="DateTime" ma:internalName="Data_x0020_e_x0020_Modifikimit">
      <xsd:simpleType>
        <xsd:restriction base="dms:DateTime">
</xsd:restriction>
      </xsd:simpleType>
    </xsd:element>
    <xsd:element name="Dekretuar" ma:index="25" nillable="true" ma:displayName="Dekretuar" ma:default="0" ma:internalName="Dekretuar">
      <xsd:simpleType>
        <xsd:restriction base="dms:Boolean">
</xsd:restriction>
      </xsd:simpleType>
    </xsd:element>
    <xsd:element name="Data" ma:index="26" ma:displayName="Data" ma:format="DateOnly" ma:internalName="Data">
      <xsd:simpleType>
        <xsd:restriction base="dms:DateTime">
</xsd:restriction>
      </xsd:simpleType>
    </xsd:element>
    <xsd:element name="Nr_x002e__x0020_protokolli_x0020_i_x0020_aktit" ma:index="27" ma:displayName="Nr. protokolli i aktit" ma:internalName="Nr_x002e__x0020_protokolli_x0020_i_x0020_aktit">
      <xsd:simpleType>
        <xsd:restriction base="dms:Text">
</xsd:restriction>
      </xsd:simpleType>
    </xsd:element>
    <xsd:element name="Data_x0020_e_x0020_Aksesimit_x0020_t_x00eb__x0020_Fundit" ma:readOnly="true" ma:index="28" nillable="true" ma:displayName="Data e Aksesimit të Fundit" ma:format="DateTime" ma:internalName="Data_x0020_e_x0020_Aksesimit_x0020_t_x00eb__x0020_Fundit">
      <xsd:simpleType>
        <xsd:restriction base="dms:DateTime">
</xsd:restriction>
      </xsd:simpleType>
    </xsd:element>
    <xsd:element name="Eligible_x0020_To_x0020_Select" ma:index="29" nillable="true" ma:displayName="Eligible To Select" ma:default="0" ma:internalName="Eligible_x0020_To_x0020_Select">
      <xsd:simpleType>
        <xsd:restriction base="dms:Boolean">
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office/internal/2005/internalDocumentation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-Type" ma:readOnly="tru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/>
          </xsd:annotation>
        </xsd:element>
        <xsd:element name="lastModifiedBy" minOccurs="0" maxOccurs="1" type="xsd:string"/>
        <xsd:element ref="dcterms:modified" minOccurs="0" maxOccurs="1"/>
        <xsd:element name="lastPrinted" minOccurs="0" maxOccurs="1" type="xsd:dateTime"/>
        <xsd:element name="contentStatus" minOccurs="0" maxOccurs="1" type="xsd:string"/>
      </xsd:all>
    </xsd:complexType>
  </xsd:schema>
</ct:contentTypeSchema>
</file>

<file path=customXml/item22.xml><?xml version="1.0" encoding="utf-8"?>
<ct:contentTypeSchema xmlns:ct="http://schemas.microsoft.com/office/2006/metadata/contentType" xmlns:ma="http://schemas.microsoft.com/office/2006/metadata/properties/metaAttributes" ct:_="" ma:_="" ma:contentTypeName="Akt ligjor" ma:contentTypeID="0x01010068370CD9E60441788DA59210DC81E68D" ma:contentTypeVersion="1" ma:contentTypeDescription="" ma:contentTypeScope="" ma:versionID="84a7f6b9a9324c93f7c429fe637c4145">
  <xsd:schema xmlns:xsd="http://www.w3.org/2001/XMLSchema" xmlns:p="http://schemas.microsoft.com/office/2006/metadata/properties" xmlns:ns2="0e656187-b300-4fb0-8bf4-3a50f872073c" targetNamespace="http://schemas.microsoft.com/office/2006/metadata/properties" ma:root="true" ma:fieldsID="d82bb511108d8e269345fc9bd5c1ab5b" ns2:_="">
    <xsd:import namespace="0e656187-b300-4fb0-8bf4-3a50f872073c"/>
    <xsd:element name="properties">
      <xsd:complexType>
        <xsd:sequence>
          <xsd:element name="documentManagement">
            <xsd:complexType>
              <xsd:all>
                <xsd:element ref="ns2:Date_x0020_publikimi" minOccurs="0"/>
                <xsd:element ref="ns2:Nr_x002e__x0020_akti"/>
                <xsd:element ref="ns2:Data_x0020_e_x0020_Krijimit" minOccurs="0"/>
                <xsd:element ref="ns2:URL" minOccurs="0"/>
                <xsd:element ref="ns2:Institucion_x0020_Pergjegjes"/>
                <xsd:element ref="ns2:Lloji_x0020_i_x0020_aktit"/>
                <xsd:element ref="ns2:Tipi_x0020_i_x0020_aktit" minOccurs="0"/>
                <xsd:element ref="ns2:P_x00eb_rshkrimi" minOccurs="0"/>
                <xsd:element ref="ns2:Data_x0020_e_x0020_FZ" minOccurs="0"/>
                <xsd:element ref="ns2:Akte_x0020_ekstra" minOccurs="0"/>
                <xsd:element ref="ns2:Nr_x002e__x0020_FZ" minOccurs="0"/>
                <xsd:element ref="ns2:Krijuesi" minOccurs="0"/>
                <xsd:element ref="ns2:Date_x0020_protokolli"/>
                <xsd:element ref="ns2:Titulli"/>
                <xsd:element ref="ns2:Modifikuesi" minOccurs="0"/>
                <xsd:element ref="ns2:Nr_x002e__x0020_prot_x0020_QBZ"/>
                <xsd:element ref="ns2:Data_x0020_e_x0020_Modifikimit" minOccurs="0"/>
                <xsd:element ref="ns2:Dekretuar" minOccurs="0"/>
                <xsd:element ref="ns2:Data"/>
                <xsd:element ref="ns2:Nr_x002e__x0020_protokolli_x0020_i_x0020_aktit"/>
                <xsd:element ref="ns2:Data_x0020_e_x0020_Aksesimit_x0020_t_x00eb__x0020_Fundit" minOccurs="0"/>
                <xsd:element ref="ns2:Eligible_x0020_To_x0020_Select" minOccurs="0"/>
              </xsd:all>
            </xsd:complexType>
          </xsd:element>
        </xsd:sequence>
      </xsd:complexType>
    </xsd:element>
  </xsd:schema>
  <xsd:schema xmlns:xsd="http://www.w3.org/2001/XMLSchema" xmlns:dms="http://schemas.microsoft.com/office/2006/documentManagement/types" targetNamespace="0e656187-b300-4fb0-8bf4-3a50f872073c" elementFormDefault="qualified">
    <xsd:import namespace="http://schemas.microsoft.com/office/2006/documentManagement/types"/>
    <xsd:element name="Date_x0020_publikimi" ma:index="8" nillable="true" ma:displayName="Date publikimi" ma:format="DateTime" ma:internalName="Date_x0020_publikimi">
      <xsd:simpleType>
        <xsd:restriction base="dms:DateTime">
</xsd:restriction>
      </xsd:simpleType>
    </xsd:element>
    <xsd:element name="Nr_x002e__x0020_akti" ma:index="9" ma:displayName="Nr. akti" ma:internalName="Nr_x002e__x0020_akti">
      <xsd:simpleType>
        <xsd:restriction base="dms:Text">
</xsd:restriction>
      </xsd:simpleType>
    </xsd:element>
    <xsd:element name="Data_x0020_e_x0020_Krijimit" ma:readOnly="true" ma:index="10" nillable="true" ma:displayName="Data e Krijimit" ma:format="DateTime" ma:internalName="Data_x0020_e_x0020_Krijimit">
      <xsd:simpleType>
        <xsd:restriction base="dms:DateTime">
</xsd:restriction>
      </xsd:simpleType>
    </xsd:element>
    <xsd:element name="URL" ma:index="11" nillable="true" ma:displayName="URL" ma:internalName="URL">
      <xsd:simpleType>
        <xsd:restriction base="dms:Text">
</xsd:restriction>
      </xsd:simpleType>
    </xsd:element>
    <xsd:element name="Institucion_x0020_Pergjegjes" ma:index="12" ma:displayName="Institucion Pergjegjes" ma:internalName="Institucion_x0020_Pergjegjes">
      <xsd:simpleType>
        <xsd:restriction base="dms:Text">
</xsd:restriction>
      </xsd:simpleType>
    </xsd:element>
    <xsd:element name="Lloji_x0020_i_x0020_aktit" ma:index="13" ma:displayName="Lloji i aktit" ma:format="Dropdown" ma:internalName="Lloji_x0020_i_x0020_aktit">
      <xsd:simpleType>
        <xsd:restriction base="dms:Choice">
          <xsd:enumeration value="Akt bazë"/>
          <xsd:enumeration value="Akt ndryshues"/>
          <xsd:enumeration value="Akt shfuqizues"/>
          <xsd:enumeration value="Ndreqje gabimi"/>
        </xsd:restriction>
      </xsd:simpleType>
    </xsd:element>
    <xsd:element name="Tipi_x0020_i_x0020_aktit" ma:index="14" nillable="true" ma:displayName="Tipi i aktit" ma:internalName="Tipi_x0020_i_x0020_aktit">
      <xsd:simpleType>
        <xsd:restriction base="dms:Text">
</xsd:restriction>
      </xsd:simpleType>
    </xsd:element>
    <xsd:element name="P_x00eb_rshkrimi" ma:index="15" nillable="true" ma:displayName="Përshkrimi" ma:internalName="P_x00eb_rshkrimi">
      <xsd:simpleType>
        <xsd:restriction base="dms:Note">
</xsd:restriction>
      </xsd:simpleType>
    </xsd:element>
    <xsd:element name="Data_x0020_e_x0020_FZ" ma:index="16" nillable="true" ma:displayName="Data e FZ" ma:format="DateOnly" ma:internalName="Data_x0020_e_x0020_FZ">
      <xsd:simpleType>
        <xsd:restriction base="dms:DateTime">
</xsd:restriction>
      </xsd:simpleType>
    </xsd:element>
    <xsd:element name="Akte_x0020_ekstra" ma:index="17" nillable="true" ma:displayName="Akte ekstra" ma:default="0" ma:internalName="Akte_x0020_ekstra">
      <xsd:simpleType>
        <xsd:restriction base="dms:Boolean">
</xsd:restriction>
      </xsd:simpleType>
    </xsd:element>
    <xsd:element name="Nr_x002e__x0020_FZ" ma:index="18" nillable="true" ma:displayName="Nr. FZ" ma:internalName="Nr_x002e__x0020_FZ">
      <xsd:simpleType>
        <xsd:restriction base="dms:Text">
</xsd:restriction>
      </xsd:simpleType>
    </xsd:element>
    <xsd:element name="Krijuesi" ma:readOnly="true" ma:index="19" nillable="true" ma:displayName="Krijuesi" ma:internalName="Krijuesi">
      <xsd:simpleType>
        <xsd:restriction base="dms:Text">
</xsd:restriction>
      </xsd:simpleType>
    </xsd:element>
    <xsd:element name="Date_x0020_protokolli" ma:index="20" ma:displayName="Date protokolli" ma:format="DateOnly" ma:internalName="Date_x0020_protokolli">
      <xsd:simpleType>
        <xsd:restriction base="dms:DateTime">
</xsd:restriction>
      </xsd:simpleType>
    </xsd:element>
    <xsd:element name="Titulli" ma:index="21" ma:displayName="Titulli" ma:internalName="Titulli">
      <xsd:simpleType>
        <xsd:restriction base="dms:Text">
</xsd:restriction>
      </xsd:simpleType>
    </xsd:element>
    <xsd:element name="Modifikuesi" ma:readOnly="true" ma:index="22" nillable="true" ma:displayName="Modifikuesi" ma:internalName="Modifikuesi">
      <xsd:simpleType>
        <xsd:restriction base="dms:Text">
</xsd:restriction>
      </xsd:simpleType>
    </xsd:element>
    <xsd:element name="Nr_x002e__x0020_prot_x0020_QBZ" ma:index="23" ma:displayName="Nr. prot QBZ" ma:internalName="Nr_x002e__x0020_prot_x0020_QBZ">
      <xsd:simpleType>
        <xsd:restriction base="dms:Text">
</xsd:restriction>
      </xsd:simpleType>
    </xsd:element>
    <xsd:element name="Data_x0020_e_x0020_Modifikimit" ma:readOnly="true" ma:index="24" nillable="true" ma:displayName="Data e Modifikimit" ma:format="DateTime" ma:internalName="Data_x0020_e_x0020_Modifikimit">
      <xsd:simpleType>
        <xsd:restriction base="dms:DateTime">
</xsd:restriction>
      </xsd:simpleType>
    </xsd:element>
    <xsd:element name="Dekretuar" ma:index="25" nillable="true" ma:displayName="Dekretuar" ma:default="0" ma:internalName="Dekretuar">
      <xsd:simpleType>
        <xsd:restriction base="dms:Boolean">
</xsd:restriction>
      </xsd:simpleType>
    </xsd:element>
    <xsd:element name="Data" ma:index="26" ma:displayName="Data" ma:format="DateOnly" ma:internalName="Data">
      <xsd:simpleType>
        <xsd:restriction base="dms:DateTime">
</xsd:restriction>
      </xsd:simpleType>
    </xsd:element>
    <xsd:element name="Nr_x002e__x0020_protokolli_x0020_i_x0020_aktit" ma:index="27" ma:displayName="Nr. protokolli i aktit" ma:internalName="Nr_x002e__x0020_protokolli_x0020_i_x0020_aktit">
      <xsd:simpleType>
        <xsd:restriction base="dms:Text">
</xsd:restriction>
      </xsd:simpleType>
    </xsd:element>
    <xsd:element name="Data_x0020_e_x0020_Aksesimit_x0020_t_x00eb__x0020_Fundit" ma:readOnly="true" ma:index="28" nillable="true" ma:displayName="Data e Aksesimit të Fundit" ma:format="DateTime" ma:internalName="Data_x0020_e_x0020_Aksesimit_x0020_t_x00eb__x0020_Fundit">
      <xsd:simpleType>
        <xsd:restriction base="dms:DateTime">
</xsd:restriction>
      </xsd:simpleType>
    </xsd:element>
    <xsd:element name="Eligible_x0020_To_x0020_Select" ma:index="29" nillable="true" ma:displayName="Eligible To Select" ma:default="0" ma:internalName="Eligible_x0020_To_x0020_Select">
      <xsd:simpleType>
        <xsd:restriction base="dms:Boolean">
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office/internal/2005/internalDocumentation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-Type" ma:readOnly="tru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/>
          </xsd:annotation>
        </xsd:element>
        <xsd:element name="lastModifiedBy" minOccurs="0" maxOccurs="1" type="xsd:string"/>
        <xsd:element ref="dcterms:modified" minOccurs="0" maxOccurs="1"/>
        <xsd:element name="lastPrinted" minOccurs="0" maxOccurs="1" type="xsd:dateTime"/>
        <xsd:element name="contentStatus" minOccurs="0" maxOccurs="1" type="xsd:string"/>
      </xsd:all>
    </xsd:complexType>
  </xsd:schema>
</ct:contentTypeSchema>
</file>

<file path=customXml/item2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5.xml><?xml version="1.0" encoding="utf-8"?>
<ct:contentTypeSchema xmlns:ct="http://schemas.microsoft.com/office/2006/metadata/contentType" xmlns:ma="http://schemas.microsoft.com/office/2006/metadata/properties/metaAttributes" ct:_="" ma:_="" ma:contentTypeName="Akt ligjor" ma:contentTypeID="0x01010068370CD9E60441788DA59210DC81E68D" ma:contentTypeVersion="1" ma:contentTypeDescription="" ma:contentTypeScope="" ma:versionID="84a7f6b9a9324c93f7c429fe637c4145">
  <xsd:schema xmlns:xsd="http://www.w3.org/2001/XMLSchema" xmlns:p="http://schemas.microsoft.com/office/2006/metadata/properties" xmlns:ns2="0e656187-b300-4fb0-8bf4-3a50f872073c" targetNamespace="http://schemas.microsoft.com/office/2006/metadata/properties" ma:root="true" ma:fieldsID="d82bb511108d8e269345fc9bd5c1ab5b" ns2:_="">
    <xsd:import namespace="0e656187-b300-4fb0-8bf4-3a50f872073c"/>
    <xsd:element name="properties">
      <xsd:complexType>
        <xsd:sequence>
          <xsd:element name="documentManagement">
            <xsd:complexType>
              <xsd:all>
                <xsd:element ref="ns2:Date_x0020_publikimi" minOccurs="0"/>
                <xsd:element ref="ns2:Nr_x002e__x0020_akti"/>
                <xsd:element ref="ns2:Data_x0020_e_x0020_Krijimit" minOccurs="0"/>
                <xsd:element ref="ns2:URL" minOccurs="0"/>
                <xsd:element ref="ns2:Institucion_x0020_Pergjegjes"/>
                <xsd:element ref="ns2:Lloji_x0020_i_x0020_aktit"/>
                <xsd:element ref="ns2:Tipi_x0020_i_x0020_aktit" minOccurs="0"/>
                <xsd:element ref="ns2:P_x00eb_rshkrimi" minOccurs="0"/>
                <xsd:element ref="ns2:Data_x0020_e_x0020_FZ" minOccurs="0"/>
                <xsd:element ref="ns2:Akte_x0020_ekstra" minOccurs="0"/>
                <xsd:element ref="ns2:Nr_x002e__x0020_FZ" minOccurs="0"/>
                <xsd:element ref="ns2:Krijuesi" minOccurs="0"/>
                <xsd:element ref="ns2:Date_x0020_protokolli"/>
                <xsd:element ref="ns2:Titulli"/>
                <xsd:element ref="ns2:Modifikuesi" minOccurs="0"/>
                <xsd:element ref="ns2:Nr_x002e__x0020_prot_x0020_QBZ"/>
                <xsd:element ref="ns2:Data_x0020_e_x0020_Modifikimit" minOccurs="0"/>
                <xsd:element ref="ns2:Dekretuar" minOccurs="0"/>
                <xsd:element ref="ns2:Data"/>
                <xsd:element ref="ns2:Nr_x002e__x0020_protokolli_x0020_i_x0020_aktit"/>
                <xsd:element ref="ns2:Data_x0020_e_x0020_Aksesimit_x0020_t_x00eb__x0020_Fundit" minOccurs="0"/>
                <xsd:element ref="ns2:Eligible_x0020_To_x0020_Select" minOccurs="0"/>
              </xsd:all>
            </xsd:complexType>
          </xsd:element>
        </xsd:sequence>
      </xsd:complexType>
    </xsd:element>
  </xsd:schema>
  <xsd:schema xmlns:xsd="http://www.w3.org/2001/XMLSchema" xmlns:dms="http://schemas.microsoft.com/office/2006/documentManagement/types" targetNamespace="0e656187-b300-4fb0-8bf4-3a50f872073c" elementFormDefault="qualified">
    <xsd:import namespace="http://schemas.microsoft.com/office/2006/documentManagement/types"/>
    <xsd:element name="Date_x0020_publikimi" ma:index="8" nillable="true" ma:displayName="Date publikimi" ma:format="DateTime" ma:internalName="Date_x0020_publikimi">
      <xsd:simpleType>
        <xsd:restriction base="dms:DateTime">
</xsd:restriction>
      </xsd:simpleType>
    </xsd:element>
    <xsd:element name="Nr_x002e__x0020_akti" ma:index="9" ma:displayName="Nr. akti" ma:internalName="Nr_x002e__x0020_akti">
      <xsd:simpleType>
        <xsd:restriction base="dms:Text">
</xsd:restriction>
      </xsd:simpleType>
    </xsd:element>
    <xsd:element name="Data_x0020_e_x0020_Krijimit" ma:readOnly="true" ma:index="10" nillable="true" ma:displayName="Data e Krijimit" ma:format="DateTime" ma:internalName="Data_x0020_e_x0020_Krijimit">
      <xsd:simpleType>
        <xsd:restriction base="dms:DateTime">
</xsd:restriction>
      </xsd:simpleType>
    </xsd:element>
    <xsd:element name="URL" ma:index="11" nillable="true" ma:displayName="URL" ma:internalName="URL">
      <xsd:simpleType>
        <xsd:restriction base="dms:Text">
</xsd:restriction>
      </xsd:simpleType>
    </xsd:element>
    <xsd:element name="Institucion_x0020_Pergjegjes" ma:index="12" ma:displayName="Institucion Pergjegjes" ma:internalName="Institucion_x0020_Pergjegjes">
      <xsd:simpleType>
        <xsd:restriction base="dms:Text">
</xsd:restriction>
      </xsd:simpleType>
    </xsd:element>
    <xsd:element name="Lloji_x0020_i_x0020_aktit" ma:index="13" ma:displayName="Lloji i aktit" ma:format="Dropdown" ma:internalName="Lloji_x0020_i_x0020_aktit">
      <xsd:simpleType>
        <xsd:restriction base="dms:Choice">
          <xsd:enumeration value="Akt bazë"/>
          <xsd:enumeration value="Akt ndryshues"/>
          <xsd:enumeration value="Akt shfuqizues"/>
          <xsd:enumeration value="Ndreqje gabimi"/>
        </xsd:restriction>
      </xsd:simpleType>
    </xsd:element>
    <xsd:element name="Tipi_x0020_i_x0020_aktit" ma:index="14" nillable="true" ma:displayName="Tipi i aktit" ma:internalName="Tipi_x0020_i_x0020_aktit">
      <xsd:simpleType>
        <xsd:restriction base="dms:Text">
</xsd:restriction>
      </xsd:simpleType>
    </xsd:element>
    <xsd:element name="P_x00eb_rshkrimi" ma:index="15" nillable="true" ma:displayName="Përshkrimi" ma:internalName="P_x00eb_rshkrimi">
      <xsd:simpleType>
        <xsd:restriction base="dms:Note">
</xsd:restriction>
      </xsd:simpleType>
    </xsd:element>
    <xsd:element name="Data_x0020_e_x0020_FZ" ma:index="16" nillable="true" ma:displayName="Data e FZ" ma:format="DateOnly" ma:internalName="Data_x0020_e_x0020_FZ">
      <xsd:simpleType>
        <xsd:restriction base="dms:DateTime">
</xsd:restriction>
      </xsd:simpleType>
    </xsd:element>
    <xsd:element name="Akte_x0020_ekstra" ma:index="17" nillable="true" ma:displayName="Akte ekstra" ma:default="0" ma:internalName="Akte_x0020_ekstra">
      <xsd:simpleType>
        <xsd:restriction base="dms:Boolean">
</xsd:restriction>
      </xsd:simpleType>
    </xsd:element>
    <xsd:element name="Nr_x002e__x0020_FZ" ma:index="18" nillable="true" ma:displayName="Nr. FZ" ma:internalName="Nr_x002e__x0020_FZ">
      <xsd:simpleType>
        <xsd:restriction base="dms:Text">
</xsd:restriction>
      </xsd:simpleType>
    </xsd:element>
    <xsd:element name="Krijuesi" ma:readOnly="true" ma:index="19" nillable="true" ma:displayName="Krijuesi" ma:internalName="Krijuesi">
      <xsd:simpleType>
        <xsd:restriction base="dms:Text">
</xsd:restriction>
      </xsd:simpleType>
    </xsd:element>
    <xsd:element name="Date_x0020_protokolli" ma:index="20" ma:displayName="Date protokolli" ma:format="DateOnly" ma:internalName="Date_x0020_protokolli">
      <xsd:simpleType>
        <xsd:restriction base="dms:DateTime">
</xsd:restriction>
      </xsd:simpleType>
    </xsd:element>
    <xsd:element name="Titulli" ma:index="21" ma:displayName="Titulli" ma:internalName="Titulli">
      <xsd:simpleType>
        <xsd:restriction base="dms:Text">
</xsd:restriction>
      </xsd:simpleType>
    </xsd:element>
    <xsd:element name="Modifikuesi" ma:readOnly="true" ma:index="22" nillable="true" ma:displayName="Modifikuesi" ma:internalName="Modifikuesi">
      <xsd:simpleType>
        <xsd:restriction base="dms:Text">
</xsd:restriction>
      </xsd:simpleType>
    </xsd:element>
    <xsd:element name="Nr_x002e__x0020_prot_x0020_QBZ" ma:index="23" ma:displayName="Nr. prot QBZ" ma:internalName="Nr_x002e__x0020_prot_x0020_QBZ">
      <xsd:simpleType>
        <xsd:restriction base="dms:Text">
</xsd:restriction>
      </xsd:simpleType>
    </xsd:element>
    <xsd:element name="Data_x0020_e_x0020_Modifikimit" ma:readOnly="true" ma:index="24" nillable="true" ma:displayName="Data e Modifikimit" ma:format="DateTime" ma:internalName="Data_x0020_e_x0020_Modifikimit">
      <xsd:simpleType>
        <xsd:restriction base="dms:DateTime">
</xsd:restriction>
      </xsd:simpleType>
    </xsd:element>
    <xsd:element name="Dekretuar" ma:index="25" nillable="true" ma:displayName="Dekretuar" ma:default="0" ma:internalName="Dekretuar">
      <xsd:simpleType>
        <xsd:restriction base="dms:Boolean">
</xsd:restriction>
      </xsd:simpleType>
    </xsd:element>
    <xsd:element name="Data" ma:index="26" ma:displayName="Data" ma:format="DateOnly" ma:internalName="Data">
      <xsd:simpleType>
        <xsd:restriction base="dms:DateTime">
</xsd:restriction>
      </xsd:simpleType>
    </xsd:element>
    <xsd:element name="Nr_x002e__x0020_protokolli_x0020_i_x0020_aktit" ma:index="27" ma:displayName="Nr. protokolli i aktit" ma:internalName="Nr_x002e__x0020_protokolli_x0020_i_x0020_aktit">
      <xsd:simpleType>
        <xsd:restriction base="dms:Text">
</xsd:restriction>
      </xsd:simpleType>
    </xsd:element>
    <xsd:element name="Data_x0020_e_x0020_Aksesimit_x0020_t_x00eb__x0020_Fundit" ma:readOnly="true" ma:index="28" nillable="true" ma:displayName="Data e Aksesimit të Fundit" ma:format="DateTime" ma:internalName="Data_x0020_e_x0020_Aksesimit_x0020_t_x00eb__x0020_Fundit">
      <xsd:simpleType>
        <xsd:restriction base="dms:DateTime">
</xsd:restriction>
      </xsd:simpleType>
    </xsd:element>
    <xsd:element name="Eligible_x0020_To_x0020_Select" ma:index="29" nillable="true" ma:displayName="Eligible To Select" ma:default="0" ma:internalName="Eligible_x0020_To_x0020_Select">
      <xsd:simpleType>
        <xsd:restriction base="dms:Boolean">
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office/internal/2005/internalDocumentation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-Type" ma:readOnly="tru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/>
          </xsd:annotation>
        </xsd:element>
        <xsd:element name="lastModifiedBy" minOccurs="0" maxOccurs="1" type="xsd:string"/>
        <xsd:element ref="dcterms:modified" minOccurs="0" maxOccurs="1"/>
        <xsd:element name="lastPrinted" minOccurs="0" maxOccurs="1" type="xsd:dateTime"/>
        <xsd:element name="contentStatus" minOccurs="0" maxOccurs="1" type="xsd:string"/>
      </xsd:all>
    </xsd:complexType>
  </xsd:schema>
</ct:contentTypeSchema>
</file>

<file path=customXml/item26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7.xml><?xml version="1.0" encoding="utf-8"?>
<ct:contentTypeSchema xmlns:ct="http://schemas.microsoft.com/office/2006/metadata/contentType" xmlns:ma="http://schemas.microsoft.com/office/2006/metadata/properties/metaAttributes" ct:_="" ma:_="" ma:contentTypeName="Akt ligjor" ma:contentTypeID="0x01010068370CD9E60441788DA59210DC81E68D" ma:contentTypeVersion="1" ma:contentTypeDescription="" ma:contentTypeScope="" ma:versionID="84a7f6b9a9324c93f7c429fe637c4145">
  <xsd:schema xmlns:xsd="http://www.w3.org/2001/XMLSchema" xmlns:p="http://schemas.microsoft.com/office/2006/metadata/properties" xmlns:ns2="0e656187-b300-4fb0-8bf4-3a50f872073c" targetNamespace="http://schemas.microsoft.com/office/2006/metadata/properties" ma:root="true" ma:fieldsID="d82bb511108d8e269345fc9bd5c1ab5b" ns2:_="">
    <xsd:import namespace="0e656187-b300-4fb0-8bf4-3a50f872073c"/>
    <xsd:element name="properties">
      <xsd:complexType>
        <xsd:sequence>
          <xsd:element name="documentManagement">
            <xsd:complexType>
              <xsd:all>
                <xsd:element ref="ns2:Date_x0020_publikimi" minOccurs="0"/>
                <xsd:element ref="ns2:Nr_x002e__x0020_akti"/>
                <xsd:element ref="ns2:Data_x0020_e_x0020_Krijimit" minOccurs="0"/>
                <xsd:element ref="ns2:URL" minOccurs="0"/>
                <xsd:element ref="ns2:Institucion_x0020_Pergjegjes"/>
                <xsd:element ref="ns2:Lloji_x0020_i_x0020_aktit"/>
                <xsd:element ref="ns2:Tipi_x0020_i_x0020_aktit" minOccurs="0"/>
                <xsd:element ref="ns2:P_x00eb_rshkrimi" minOccurs="0"/>
                <xsd:element ref="ns2:Data_x0020_e_x0020_FZ" minOccurs="0"/>
                <xsd:element ref="ns2:Akte_x0020_ekstra" minOccurs="0"/>
                <xsd:element ref="ns2:Nr_x002e__x0020_FZ" minOccurs="0"/>
                <xsd:element ref="ns2:Krijuesi" minOccurs="0"/>
                <xsd:element ref="ns2:Date_x0020_protokolli"/>
                <xsd:element ref="ns2:Titulli"/>
                <xsd:element ref="ns2:Modifikuesi" minOccurs="0"/>
                <xsd:element ref="ns2:Nr_x002e__x0020_prot_x0020_QBZ"/>
                <xsd:element ref="ns2:Data_x0020_e_x0020_Modifikimit" minOccurs="0"/>
                <xsd:element ref="ns2:Dekretuar" minOccurs="0"/>
                <xsd:element ref="ns2:Data"/>
                <xsd:element ref="ns2:Nr_x002e__x0020_protokolli_x0020_i_x0020_aktit"/>
                <xsd:element ref="ns2:Data_x0020_e_x0020_Aksesimit_x0020_t_x00eb__x0020_Fundit" minOccurs="0"/>
                <xsd:element ref="ns2:Eligible_x0020_To_x0020_Select" minOccurs="0"/>
              </xsd:all>
            </xsd:complexType>
          </xsd:element>
        </xsd:sequence>
      </xsd:complexType>
    </xsd:element>
  </xsd:schema>
  <xsd:schema xmlns:xsd="http://www.w3.org/2001/XMLSchema" xmlns:dms="http://schemas.microsoft.com/office/2006/documentManagement/types" targetNamespace="0e656187-b300-4fb0-8bf4-3a50f872073c" elementFormDefault="qualified">
    <xsd:import namespace="http://schemas.microsoft.com/office/2006/documentManagement/types"/>
    <xsd:element name="Date_x0020_publikimi" ma:index="8" nillable="true" ma:displayName="Date publikimi" ma:format="DateTime" ma:internalName="Date_x0020_publikimi">
      <xsd:simpleType>
        <xsd:restriction base="dms:DateTime">
</xsd:restriction>
      </xsd:simpleType>
    </xsd:element>
    <xsd:element name="Nr_x002e__x0020_akti" ma:index="9" ma:displayName="Nr. akti" ma:internalName="Nr_x002e__x0020_akti">
      <xsd:simpleType>
        <xsd:restriction base="dms:Text">
</xsd:restriction>
      </xsd:simpleType>
    </xsd:element>
    <xsd:element name="Data_x0020_e_x0020_Krijimit" ma:readOnly="true" ma:index="10" nillable="true" ma:displayName="Data e Krijimit" ma:format="DateTime" ma:internalName="Data_x0020_e_x0020_Krijimit">
      <xsd:simpleType>
        <xsd:restriction base="dms:DateTime">
</xsd:restriction>
      </xsd:simpleType>
    </xsd:element>
    <xsd:element name="URL" ma:index="11" nillable="true" ma:displayName="URL" ma:internalName="URL">
      <xsd:simpleType>
        <xsd:restriction base="dms:Text">
</xsd:restriction>
      </xsd:simpleType>
    </xsd:element>
    <xsd:element name="Institucion_x0020_Pergjegjes" ma:index="12" ma:displayName="Institucion Pergjegjes" ma:internalName="Institucion_x0020_Pergjegjes">
      <xsd:simpleType>
        <xsd:restriction base="dms:Text">
</xsd:restriction>
      </xsd:simpleType>
    </xsd:element>
    <xsd:element name="Lloji_x0020_i_x0020_aktit" ma:index="13" ma:displayName="Lloji i aktit" ma:format="Dropdown" ma:internalName="Lloji_x0020_i_x0020_aktit">
      <xsd:simpleType>
        <xsd:restriction base="dms:Choice">
          <xsd:enumeration value="Akt bazë"/>
          <xsd:enumeration value="Akt ndryshues"/>
          <xsd:enumeration value="Akt shfuqizues"/>
          <xsd:enumeration value="Ndreqje gabimi"/>
        </xsd:restriction>
      </xsd:simpleType>
    </xsd:element>
    <xsd:element name="Tipi_x0020_i_x0020_aktit" ma:index="14" nillable="true" ma:displayName="Tipi i aktit" ma:internalName="Tipi_x0020_i_x0020_aktit">
      <xsd:simpleType>
        <xsd:restriction base="dms:Text">
</xsd:restriction>
      </xsd:simpleType>
    </xsd:element>
    <xsd:element name="P_x00eb_rshkrimi" ma:index="15" nillable="true" ma:displayName="Përshkrimi" ma:internalName="P_x00eb_rshkrimi">
      <xsd:simpleType>
        <xsd:restriction base="dms:Note">
</xsd:restriction>
      </xsd:simpleType>
    </xsd:element>
    <xsd:element name="Data_x0020_e_x0020_FZ" ma:index="16" nillable="true" ma:displayName="Data e FZ" ma:format="DateOnly" ma:internalName="Data_x0020_e_x0020_FZ">
      <xsd:simpleType>
        <xsd:restriction base="dms:DateTime">
</xsd:restriction>
      </xsd:simpleType>
    </xsd:element>
    <xsd:element name="Akte_x0020_ekstra" ma:index="17" nillable="true" ma:displayName="Akte ekstra" ma:default="0" ma:internalName="Akte_x0020_ekstra">
      <xsd:simpleType>
        <xsd:restriction base="dms:Boolean">
</xsd:restriction>
      </xsd:simpleType>
    </xsd:element>
    <xsd:element name="Nr_x002e__x0020_FZ" ma:index="18" nillable="true" ma:displayName="Nr. FZ" ma:internalName="Nr_x002e__x0020_FZ">
      <xsd:simpleType>
        <xsd:restriction base="dms:Text">
</xsd:restriction>
      </xsd:simpleType>
    </xsd:element>
    <xsd:element name="Krijuesi" ma:readOnly="true" ma:index="19" nillable="true" ma:displayName="Krijuesi" ma:internalName="Krijuesi">
      <xsd:simpleType>
        <xsd:restriction base="dms:Text">
</xsd:restriction>
      </xsd:simpleType>
    </xsd:element>
    <xsd:element name="Date_x0020_protokolli" ma:index="20" ma:displayName="Date protokolli" ma:format="DateOnly" ma:internalName="Date_x0020_protokolli">
      <xsd:simpleType>
        <xsd:restriction base="dms:DateTime">
</xsd:restriction>
      </xsd:simpleType>
    </xsd:element>
    <xsd:element name="Titulli" ma:index="21" ma:displayName="Titulli" ma:internalName="Titulli">
      <xsd:simpleType>
        <xsd:restriction base="dms:Text">
</xsd:restriction>
      </xsd:simpleType>
    </xsd:element>
    <xsd:element name="Modifikuesi" ma:readOnly="true" ma:index="22" nillable="true" ma:displayName="Modifikuesi" ma:internalName="Modifikuesi">
      <xsd:simpleType>
        <xsd:restriction base="dms:Text">
</xsd:restriction>
      </xsd:simpleType>
    </xsd:element>
    <xsd:element name="Nr_x002e__x0020_prot_x0020_QBZ" ma:index="23" ma:displayName="Nr. prot QBZ" ma:internalName="Nr_x002e__x0020_prot_x0020_QBZ">
      <xsd:simpleType>
        <xsd:restriction base="dms:Text">
</xsd:restriction>
      </xsd:simpleType>
    </xsd:element>
    <xsd:element name="Data_x0020_e_x0020_Modifikimit" ma:readOnly="true" ma:index="24" nillable="true" ma:displayName="Data e Modifikimit" ma:format="DateTime" ma:internalName="Data_x0020_e_x0020_Modifikimit">
      <xsd:simpleType>
        <xsd:restriction base="dms:DateTime">
</xsd:restriction>
      </xsd:simpleType>
    </xsd:element>
    <xsd:element name="Dekretuar" ma:index="25" nillable="true" ma:displayName="Dekretuar" ma:default="0" ma:internalName="Dekretuar">
      <xsd:simpleType>
        <xsd:restriction base="dms:Boolean">
</xsd:restriction>
      </xsd:simpleType>
    </xsd:element>
    <xsd:element name="Data" ma:index="26" ma:displayName="Data" ma:format="DateOnly" ma:internalName="Data">
      <xsd:simpleType>
        <xsd:restriction base="dms:DateTime">
</xsd:restriction>
      </xsd:simpleType>
    </xsd:element>
    <xsd:element name="Nr_x002e__x0020_protokolli_x0020_i_x0020_aktit" ma:index="27" ma:displayName="Nr. protokolli i aktit" ma:internalName="Nr_x002e__x0020_protokolli_x0020_i_x0020_aktit">
      <xsd:simpleType>
        <xsd:restriction base="dms:Text">
</xsd:restriction>
      </xsd:simpleType>
    </xsd:element>
    <xsd:element name="Data_x0020_e_x0020_Aksesimit_x0020_t_x00eb__x0020_Fundit" ma:readOnly="true" ma:index="28" nillable="true" ma:displayName="Data e Aksesimit të Fundit" ma:format="DateTime" ma:internalName="Data_x0020_e_x0020_Aksesimit_x0020_t_x00eb__x0020_Fundit">
      <xsd:simpleType>
        <xsd:restriction base="dms:DateTime">
</xsd:restriction>
      </xsd:simpleType>
    </xsd:element>
    <xsd:element name="Eligible_x0020_To_x0020_Select" ma:index="29" nillable="true" ma:displayName="Eligible To Select" ma:default="0" ma:internalName="Eligible_x0020_To_x0020_Select">
      <xsd:simpleType>
        <xsd:restriction base="dms:Boolean">
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office/internal/2005/internalDocumentation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-Type" ma:readOnly="tru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/>
          </xsd:annotation>
        </xsd:element>
        <xsd:element name="lastModifiedBy" minOccurs="0" maxOccurs="1" type="xsd:string"/>
        <xsd:element ref="dcterms:modified" minOccurs="0" maxOccurs="1"/>
        <xsd:element name="lastPrinted" minOccurs="0" maxOccurs="1" type="xsd:dateTime"/>
        <xsd:element name="contentStatus" minOccurs="0" maxOccurs="1" type="xsd:string"/>
      </xsd:all>
    </xsd:complexType>
  </xsd:schema>
</ct:contentTypeSchema>
</file>

<file path=customXml/item28.xml><?xml version="1.0" encoding="utf-8"?>
<ct:contentTypeSchema xmlns:ct="http://schemas.microsoft.com/office/2006/metadata/contentType" xmlns:ma="http://schemas.microsoft.com/office/2006/metadata/properties/metaAttributes" ct:_="" ma:_="" ma:contentTypeName="Akt ligjor" ma:contentTypeID="0x01010068370CD9E60441788DA59210DC81E68D" ma:contentTypeVersion="1" ma:contentTypeDescription="" ma:contentTypeScope="" ma:versionID="84a7f6b9a9324c93f7c429fe637c4145">
  <xsd:schema xmlns:xsd="http://www.w3.org/2001/XMLSchema" xmlns:p="http://schemas.microsoft.com/office/2006/metadata/properties" xmlns:ns2="0e656187-b300-4fb0-8bf4-3a50f872073c" targetNamespace="http://schemas.microsoft.com/office/2006/metadata/properties" ma:root="true" ma:fieldsID="d82bb511108d8e269345fc9bd5c1ab5b" ns2:_="">
    <xsd:import namespace="0e656187-b300-4fb0-8bf4-3a50f872073c"/>
    <xsd:element name="properties">
      <xsd:complexType>
        <xsd:sequence>
          <xsd:element name="documentManagement">
            <xsd:complexType>
              <xsd:all>
                <xsd:element ref="ns2:Date_x0020_publikimi" minOccurs="0"/>
                <xsd:element ref="ns2:Nr_x002e__x0020_akti"/>
                <xsd:element ref="ns2:Data_x0020_e_x0020_Krijimit" minOccurs="0"/>
                <xsd:element ref="ns2:URL" minOccurs="0"/>
                <xsd:element ref="ns2:Institucion_x0020_Pergjegjes"/>
                <xsd:element ref="ns2:Lloji_x0020_i_x0020_aktit"/>
                <xsd:element ref="ns2:Tipi_x0020_i_x0020_aktit" minOccurs="0"/>
                <xsd:element ref="ns2:P_x00eb_rshkrimi" minOccurs="0"/>
                <xsd:element ref="ns2:Data_x0020_e_x0020_FZ" minOccurs="0"/>
                <xsd:element ref="ns2:Akte_x0020_ekstra" minOccurs="0"/>
                <xsd:element ref="ns2:Nr_x002e__x0020_FZ" minOccurs="0"/>
                <xsd:element ref="ns2:Krijuesi" minOccurs="0"/>
                <xsd:element ref="ns2:Date_x0020_protokolli"/>
                <xsd:element ref="ns2:Titulli"/>
                <xsd:element ref="ns2:Modifikuesi" minOccurs="0"/>
                <xsd:element ref="ns2:Nr_x002e__x0020_prot_x0020_QBZ"/>
                <xsd:element ref="ns2:Data_x0020_e_x0020_Modifikimit" minOccurs="0"/>
                <xsd:element ref="ns2:Dekretuar" minOccurs="0"/>
                <xsd:element ref="ns2:Data"/>
                <xsd:element ref="ns2:Nr_x002e__x0020_protokolli_x0020_i_x0020_aktit"/>
                <xsd:element ref="ns2:Data_x0020_e_x0020_Aksesimit_x0020_t_x00eb__x0020_Fundit" minOccurs="0"/>
                <xsd:element ref="ns2:Eligible_x0020_To_x0020_Select" minOccurs="0"/>
              </xsd:all>
            </xsd:complexType>
          </xsd:element>
        </xsd:sequence>
      </xsd:complexType>
    </xsd:element>
  </xsd:schema>
  <xsd:schema xmlns:xsd="http://www.w3.org/2001/XMLSchema" xmlns:dms="http://schemas.microsoft.com/office/2006/documentManagement/types" targetNamespace="0e656187-b300-4fb0-8bf4-3a50f872073c" elementFormDefault="qualified">
    <xsd:import namespace="http://schemas.microsoft.com/office/2006/documentManagement/types"/>
    <xsd:element name="Date_x0020_publikimi" ma:index="8" nillable="true" ma:displayName="Date publikimi" ma:format="DateTime" ma:internalName="Date_x0020_publikimi">
      <xsd:simpleType>
        <xsd:restriction base="dms:DateTime">
</xsd:restriction>
      </xsd:simpleType>
    </xsd:element>
    <xsd:element name="Nr_x002e__x0020_akti" ma:index="9" ma:displayName="Nr. akti" ma:internalName="Nr_x002e__x0020_akti">
      <xsd:simpleType>
        <xsd:restriction base="dms:Text">
</xsd:restriction>
      </xsd:simpleType>
    </xsd:element>
    <xsd:element name="Data_x0020_e_x0020_Krijimit" ma:readOnly="true" ma:index="10" nillable="true" ma:displayName="Data e Krijimit" ma:format="DateTime" ma:internalName="Data_x0020_e_x0020_Krijimit">
      <xsd:simpleType>
        <xsd:restriction base="dms:DateTime">
</xsd:restriction>
      </xsd:simpleType>
    </xsd:element>
    <xsd:element name="URL" ma:index="11" nillable="true" ma:displayName="URL" ma:internalName="URL">
      <xsd:simpleType>
        <xsd:restriction base="dms:Text">
</xsd:restriction>
      </xsd:simpleType>
    </xsd:element>
    <xsd:element name="Institucion_x0020_Pergjegjes" ma:index="12" ma:displayName="Institucion Pergjegjes" ma:internalName="Institucion_x0020_Pergjegjes">
      <xsd:simpleType>
        <xsd:restriction base="dms:Text">
</xsd:restriction>
      </xsd:simpleType>
    </xsd:element>
    <xsd:element name="Lloji_x0020_i_x0020_aktit" ma:index="13" ma:displayName="Lloji i aktit" ma:format="Dropdown" ma:internalName="Lloji_x0020_i_x0020_aktit">
      <xsd:simpleType>
        <xsd:restriction base="dms:Choice">
          <xsd:enumeration value="Akt bazë"/>
          <xsd:enumeration value="Akt ndryshues"/>
          <xsd:enumeration value="Akt shfuqizues"/>
          <xsd:enumeration value="Ndreqje gabimi"/>
        </xsd:restriction>
      </xsd:simpleType>
    </xsd:element>
    <xsd:element name="Tipi_x0020_i_x0020_aktit" ma:index="14" nillable="true" ma:displayName="Tipi i aktit" ma:internalName="Tipi_x0020_i_x0020_aktit">
      <xsd:simpleType>
        <xsd:restriction base="dms:Text">
</xsd:restriction>
      </xsd:simpleType>
    </xsd:element>
    <xsd:element name="P_x00eb_rshkrimi" ma:index="15" nillable="true" ma:displayName="Përshkrimi" ma:internalName="P_x00eb_rshkrimi">
      <xsd:simpleType>
        <xsd:restriction base="dms:Note">
</xsd:restriction>
      </xsd:simpleType>
    </xsd:element>
    <xsd:element name="Data_x0020_e_x0020_FZ" ma:index="16" nillable="true" ma:displayName="Data e FZ" ma:format="DateOnly" ma:internalName="Data_x0020_e_x0020_FZ">
      <xsd:simpleType>
        <xsd:restriction base="dms:DateTime">
</xsd:restriction>
      </xsd:simpleType>
    </xsd:element>
    <xsd:element name="Akte_x0020_ekstra" ma:index="17" nillable="true" ma:displayName="Akte ekstra" ma:default="0" ma:internalName="Akte_x0020_ekstra">
      <xsd:simpleType>
        <xsd:restriction base="dms:Boolean">
</xsd:restriction>
      </xsd:simpleType>
    </xsd:element>
    <xsd:element name="Nr_x002e__x0020_FZ" ma:index="18" nillable="true" ma:displayName="Nr. FZ" ma:internalName="Nr_x002e__x0020_FZ">
      <xsd:simpleType>
        <xsd:restriction base="dms:Text">
</xsd:restriction>
      </xsd:simpleType>
    </xsd:element>
    <xsd:element name="Krijuesi" ma:readOnly="true" ma:index="19" nillable="true" ma:displayName="Krijuesi" ma:internalName="Krijuesi">
      <xsd:simpleType>
        <xsd:restriction base="dms:Text">
</xsd:restriction>
      </xsd:simpleType>
    </xsd:element>
    <xsd:element name="Date_x0020_protokolli" ma:index="20" ma:displayName="Date protokolli" ma:format="DateOnly" ma:internalName="Date_x0020_protokolli">
      <xsd:simpleType>
        <xsd:restriction base="dms:DateTime">
</xsd:restriction>
      </xsd:simpleType>
    </xsd:element>
    <xsd:element name="Titulli" ma:index="21" ma:displayName="Titulli" ma:internalName="Titulli">
      <xsd:simpleType>
        <xsd:restriction base="dms:Text">
</xsd:restriction>
      </xsd:simpleType>
    </xsd:element>
    <xsd:element name="Modifikuesi" ma:readOnly="true" ma:index="22" nillable="true" ma:displayName="Modifikuesi" ma:internalName="Modifikuesi">
      <xsd:simpleType>
        <xsd:restriction base="dms:Text">
</xsd:restriction>
      </xsd:simpleType>
    </xsd:element>
    <xsd:element name="Nr_x002e__x0020_prot_x0020_QBZ" ma:index="23" ma:displayName="Nr. prot QBZ" ma:internalName="Nr_x002e__x0020_prot_x0020_QBZ">
      <xsd:simpleType>
        <xsd:restriction base="dms:Text">
</xsd:restriction>
      </xsd:simpleType>
    </xsd:element>
    <xsd:element name="Data_x0020_e_x0020_Modifikimit" ma:readOnly="true" ma:index="24" nillable="true" ma:displayName="Data e Modifikimit" ma:format="DateTime" ma:internalName="Data_x0020_e_x0020_Modifikimit">
      <xsd:simpleType>
        <xsd:restriction base="dms:DateTime">
</xsd:restriction>
      </xsd:simpleType>
    </xsd:element>
    <xsd:element name="Dekretuar" ma:index="25" nillable="true" ma:displayName="Dekretuar" ma:default="0" ma:internalName="Dekretuar">
      <xsd:simpleType>
        <xsd:restriction base="dms:Boolean">
</xsd:restriction>
      </xsd:simpleType>
    </xsd:element>
    <xsd:element name="Data" ma:index="26" ma:displayName="Data" ma:format="DateOnly" ma:internalName="Data">
      <xsd:simpleType>
        <xsd:restriction base="dms:DateTime">
</xsd:restriction>
      </xsd:simpleType>
    </xsd:element>
    <xsd:element name="Nr_x002e__x0020_protokolli_x0020_i_x0020_aktit" ma:index="27" ma:displayName="Nr. protokolli i aktit" ma:internalName="Nr_x002e__x0020_protokolli_x0020_i_x0020_aktit">
      <xsd:simpleType>
        <xsd:restriction base="dms:Text">
</xsd:restriction>
      </xsd:simpleType>
    </xsd:element>
    <xsd:element name="Data_x0020_e_x0020_Aksesimit_x0020_t_x00eb__x0020_Fundit" ma:readOnly="true" ma:index="28" nillable="true" ma:displayName="Data e Aksesimit të Fundit" ma:format="DateTime" ma:internalName="Data_x0020_e_x0020_Aksesimit_x0020_t_x00eb__x0020_Fundit">
      <xsd:simpleType>
        <xsd:restriction base="dms:DateTime">
</xsd:restriction>
      </xsd:simpleType>
    </xsd:element>
    <xsd:element name="Eligible_x0020_To_x0020_Select" ma:index="29" nillable="true" ma:displayName="Eligible To Select" ma:default="0" ma:internalName="Eligible_x0020_To_x0020_Select">
      <xsd:simpleType>
        <xsd:restriction base="dms:Boolean">
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office/internal/2005/internalDocumentation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-Type" ma:readOnly="tru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/>
          </xsd:annotation>
        </xsd:element>
        <xsd:element name="lastModifiedBy" minOccurs="0" maxOccurs="1" type="xsd:string"/>
        <xsd:element ref="dcterms:modified" minOccurs="0" maxOccurs="1"/>
        <xsd:element name="lastPrinted" minOccurs="0" maxOccurs="1" type="xsd:dateTime"/>
        <xsd:element name="contentStatus" minOccurs="0" maxOccurs="1" type="xsd:string"/>
      </xsd:all>
    </xsd:complexType>
  </xsd:schema>
</ct:contentTypeSchema>
</file>

<file path=customXml/item29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0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1.xml><?xml version="1.0" encoding="utf-8"?>
<ct:contentTypeSchema xmlns:ct="http://schemas.microsoft.com/office/2006/metadata/contentType" xmlns:ma="http://schemas.microsoft.com/office/2006/metadata/properties/metaAttributes" ct:_="" ma:_="" ma:contentTypeName="Akt ligjor" ma:contentTypeID="0x01010068370CD9E60441788DA59210DC81E68D" ma:contentTypeVersion="1" ma:contentTypeDescription="" ma:contentTypeScope="" ma:versionID="84a7f6b9a9324c93f7c429fe637c4145">
  <xsd:schema xmlns:xsd="http://www.w3.org/2001/XMLSchema" xmlns:p="http://schemas.microsoft.com/office/2006/metadata/properties" xmlns:ns2="0e656187-b300-4fb0-8bf4-3a50f872073c" targetNamespace="http://schemas.microsoft.com/office/2006/metadata/properties" ma:root="true" ma:fieldsID="d82bb511108d8e269345fc9bd5c1ab5b" ns2:_="">
    <xsd:import namespace="0e656187-b300-4fb0-8bf4-3a50f872073c"/>
    <xsd:element name="properties">
      <xsd:complexType>
        <xsd:sequence>
          <xsd:element name="documentManagement">
            <xsd:complexType>
              <xsd:all>
                <xsd:element ref="ns2:Date_x0020_publikimi" minOccurs="0"/>
                <xsd:element ref="ns2:Nr_x002e__x0020_akti"/>
                <xsd:element ref="ns2:Data_x0020_e_x0020_Krijimit" minOccurs="0"/>
                <xsd:element ref="ns2:URL" minOccurs="0"/>
                <xsd:element ref="ns2:Institucion_x0020_Pergjegjes"/>
                <xsd:element ref="ns2:Lloji_x0020_i_x0020_aktit"/>
                <xsd:element ref="ns2:Tipi_x0020_i_x0020_aktit" minOccurs="0"/>
                <xsd:element ref="ns2:P_x00eb_rshkrimi" minOccurs="0"/>
                <xsd:element ref="ns2:Data_x0020_e_x0020_FZ" minOccurs="0"/>
                <xsd:element ref="ns2:Akte_x0020_ekstra" minOccurs="0"/>
                <xsd:element ref="ns2:Nr_x002e__x0020_FZ" minOccurs="0"/>
                <xsd:element ref="ns2:Krijuesi" minOccurs="0"/>
                <xsd:element ref="ns2:Date_x0020_protokolli"/>
                <xsd:element ref="ns2:Titulli"/>
                <xsd:element ref="ns2:Modifikuesi" minOccurs="0"/>
                <xsd:element ref="ns2:Nr_x002e__x0020_prot_x0020_QBZ"/>
                <xsd:element ref="ns2:Data_x0020_e_x0020_Modifikimit" minOccurs="0"/>
                <xsd:element ref="ns2:Dekretuar" minOccurs="0"/>
                <xsd:element ref="ns2:Data"/>
                <xsd:element ref="ns2:Nr_x002e__x0020_protokolli_x0020_i_x0020_aktit"/>
                <xsd:element ref="ns2:Data_x0020_e_x0020_Aksesimit_x0020_t_x00eb__x0020_Fundit" minOccurs="0"/>
                <xsd:element ref="ns2:Eligible_x0020_To_x0020_Select" minOccurs="0"/>
              </xsd:all>
            </xsd:complexType>
          </xsd:element>
        </xsd:sequence>
      </xsd:complexType>
    </xsd:element>
  </xsd:schema>
  <xsd:schema xmlns:xsd="http://www.w3.org/2001/XMLSchema" xmlns:dms="http://schemas.microsoft.com/office/2006/documentManagement/types" targetNamespace="0e656187-b300-4fb0-8bf4-3a50f872073c" elementFormDefault="qualified">
    <xsd:import namespace="http://schemas.microsoft.com/office/2006/documentManagement/types"/>
    <xsd:element name="Date_x0020_publikimi" ma:index="8" nillable="true" ma:displayName="Date publikimi" ma:format="DateTime" ma:internalName="Date_x0020_publikimi">
      <xsd:simpleType>
        <xsd:restriction base="dms:DateTime">
</xsd:restriction>
      </xsd:simpleType>
    </xsd:element>
    <xsd:element name="Nr_x002e__x0020_akti" ma:index="9" ma:displayName="Nr. akti" ma:internalName="Nr_x002e__x0020_akti">
      <xsd:simpleType>
        <xsd:restriction base="dms:Text">
</xsd:restriction>
      </xsd:simpleType>
    </xsd:element>
    <xsd:element name="Data_x0020_e_x0020_Krijimit" ma:readOnly="true" ma:index="10" nillable="true" ma:displayName="Data e Krijimit" ma:format="DateTime" ma:internalName="Data_x0020_e_x0020_Krijimit">
      <xsd:simpleType>
        <xsd:restriction base="dms:DateTime">
</xsd:restriction>
      </xsd:simpleType>
    </xsd:element>
    <xsd:element name="URL" ma:index="11" nillable="true" ma:displayName="URL" ma:internalName="URL">
      <xsd:simpleType>
        <xsd:restriction base="dms:Text">
</xsd:restriction>
      </xsd:simpleType>
    </xsd:element>
    <xsd:element name="Institucion_x0020_Pergjegjes" ma:index="12" ma:displayName="Institucion Pergjegjes" ma:internalName="Institucion_x0020_Pergjegjes">
      <xsd:simpleType>
        <xsd:restriction base="dms:Text">
</xsd:restriction>
      </xsd:simpleType>
    </xsd:element>
    <xsd:element name="Lloji_x0020_i_x0020_aktit" ma:index="13" ma:displayName="Lloji i aktit" ma:format="Dropdown" ma:internalName="Lloji_x0020_i_x0020_aktit">
      <xsd:simpleType>
        <xsd:restriction base="dms:Choice">
          <xsd:enumeration value="Akt bazë"/>
          <xsd:enumeration value="Akt ndryshues"/>
          <xsd:enumeration value="Akt shfuqizues"/>
          <xsd:enumeration value="Ndreqje gabimi"/>
        </xsd:restriction>
      </xsd:simpleType>
    </xsd:element>
    <xsd:element name="Tipi_x0020_i_x0020_aktit" ma:index="14" nillable="true" ma:displayName="Tipi i aktit" ma:internalName="Tipi_x0020_i_x0020_aktit">
      <xsd:simpleType>
        <xsd:restriction base="dms:Text">
</xsd:restriction>
      </xsd:simpleType>
    </xsd:element>
    <xsd:element name="P_x00eb_rshkrimi" ma:index="15" nillable="true" ma:displayName="Përshkrimi" ma:internalName="P_x00eb_rshkrimi">
      <xsd:simpleType>
        <xsd:restriction base="dms:Note">
</xsd:restriction>
      </xsd:simpleType>
    </xsd:element>
    <xsd:element name="Data_x0020_e_x0020_FZ" ma:index="16" nillable="true" ma:displayName="Data e FZ" ma:format="DateOnly" ma:internalName="Data_x0020_e_x0020_FZ">
      <xsd:simpleType>
        <xsd:restriction base="dms:DateTime">
</xsd:restriction>
      </xsd:simpleType>
    </xsd:element>
    <xsd:element name="Akte_x0020_ekstra" ma:index="17" nillable="true" ma:displayName="Akte ekstra" ma:default="0" ma:internalName="Akte_x0020_ekstra">
      <xsd:simpleType>
        <xsd:restriction base="dms:Boolean">
</xsd:restriction>
      </xsd:simpleType>
    </xsd:element>
    <xsd:element name="Nr_x002e__x0020_FZ" ma:index="18" nillable="true" ma:displayName="Nr. FZ" ma:internalName="Nr_x002e__x0020_FZ">
      <xsd:simpleType>
        <xsd:restriction base="dms:Text">
</xsd:restriction>
      </xsd:simpleType>
    </xsd:element>
    <xsd:element name="Krijuesi" ma:readOnly="true" ma:index="19" nillable="true" ma:displayName="Krijuesi" ma:internalName="Krijuesi">
      <xsd:simpleType>
        <xsd:restriction base="dms:Text">
</xsd:restriction>
      </xsd:simpleType>
    </xsd:element>
    <xsd:element name="Date_x0020_protokolli" ma:index="20" ma:displayName="Date protokolli" ma:format="DateOnly" ma:internalName="Date_x0020_protokolli">
      <xsd:simpleType>
        <xsd:restriction base="dms:DateTime">
</xsd:restriction>
      </xsd:simpleType>
    </xsd:element>
    <xsd:element name="Titulli" ma:index="21" ma:displayName="Titulli" ma:internalName="Titulli">
      <xsd:simpleType>
        <xsd:restriction base="dms:Text">
</xsd:restriction>
      </xsd:simpleType>
    </xsd:element>
    <xsd:element name="Modifikuesi" ma:readOnly="true" ma:index="22" nillable="true" ma:displayName="Modifikuesi" ma:internalName="Modifikuesi">
      <xsd:simpleType>
        <xsd:restriction base="dms:Text">
</xsd:restriction>
      </xsd:simpleType>
    </xsd:element>
    <xsd:element name="Nr_x002e__x0020_prot_x0020_QBZ" ma:index="23" ma:displayName="Nr. prot QBZ" ma:internalName="Nr_x002e__x0020_prot_x0020_QBZ">
      <xsd:simpleType>
        <xsd:restriction base="dms:Text">
</xsd:restriction>
      </xsd:simpleType>
    </xsd:element>
    <xsd:element name="Data_x0020_e_x0020_Modifikimit" ma:readOnly="true" ma:index="24" nillable="true" ma:displayName="Data e Modifikimit" ma:format="DateTime" ma:internalName="Data_x0020_e_x0020_Modifikimit">
      <xsd:simpleType>
        <xsd:restriction base="dms:DateTime">
</xsd:restriction>
      </xsd:simpleType>
    </xsd:element>
    <xsd:element name="Dekretuar" ma:index="25" nillable="true" ma:displayName="Dekretuar" ma:default="0" ma:internalName="Dekretuar">
      <xsd:simpleType>
        <xsd:restriction base="dms:Boolean">
</xsd:restriction>
      </xsd:simpleType>
    </xsd:element>
    <xsd:element name="Data" ma:index="26" ma:displayName="Data" ma:format="DateOnly" ma:internalName="Data">
      <xsd:simpleType>
        <xsd:restriction base="dms:DateTime">
</xsd:restriction>
      </xsd:simpleType>
    </xsd:element>
    <xsd:element name="Nr_x002e__x0020_protokolli_x0020_i_x0020_aktit" ma:index="27" ma:displayName="Nr. protokolli i aktit" ma:internalName="Nr_x002e__x0020_protokolli_x0020_i_x0020_aktit">
      <xsd:simpleType>
        <xsd:restriction base="dms:Text">
</xsd:restriction>
      </xsd:simpleType>
    </xsd:element>
    <xsd:element name="Data_x0020_e_x0020_Aksesimit_x0020_t_x00eb__x0020_Fundit" ma:readOnly="true" ma:index="28" nillable="true" ma:displayName="Data e Aksesimit të Fundit" ma:format="DateTime" ma:internalName="Data_x0020_e_x0020_Aksesimit_x0020_t_x00eb__x0020_Fundit">
      <xsd:simpleType>
        <xsd:restriction base="dms:DateTime">
</xsd:restriction>
      </xsd:simpleType>
    </xsd:element>
    <xsd:element name="Eligible_x0020_To_x0020_Select" ma:index="29" nillable="true" ma:displayName="Eligible To Select" ma:default="0" ma:internalName="Eligible_x0020_To_x0020_Select">
      <xsd:simpleType>
        <xsd:restriction base="dms:Boolean">
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office/internal/2005/internalDocumentation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-Type" ma:readOnly="tru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/>
          </xsd:annotation>
        </xsd:element>
        <xsd:element name="lastModifiedBy" minOccurs="0" maxOccurs="1" type="xsd:string"/>
        <xsd:element ref="dcterms:modified" minOccurs="0" maxOccurs="1"/>
        <xsd:element name="lastPrinted" minOccurs="0" maxOccurs="1" type="xsd:dateTime"/>
        <xsd:element name="contentStatus" minOccurs="0" maxOccurs="1" type="xsd:string"/>
      </xsd:all>
    </xsd:complexType>
  </xsd:schema>
</ct:contentTypeSchema>
</file>

<file path=customXml/item3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3.xml><?xml version="1.0" encoding="utf-8"?>
<ct:contentTypeSchema xmlns:ct="http://schemas.microsoft.com/office/2006/metadata/contentType" xmlns:ma="http://schemas.microsoft.com/office/2006/metadata/properties/metaAttributes" ct:_="" ma:_="" ma:contentTypeName="Akt ligjor" ma:contentTypeID="0x01010068370CD9E60441788DA59210DC81E68D" ma:contentTypeVersion="1" ma:contentTypeDescription="" ma:contentTypeScope="" ma:versionID="84a7f6b9a9324c93f7c429fe637c4145">
  <xsd:schema xmlns:xsd="http://www.w3.org/2001/XMLSchema" xmlns:p="http://schemas.microsoft.com/office/2006/metadata/properties" xmlns:ns2="0e656187-b300-4fb0-8bf4-3a50f872073c" targetNamespace="http://schemas.microsoft.com/office/2006/metadata/properties" ma:root="true" ma:fieldsID="d82bb511108d8e269345fc9bd5c1ab5b" ns2:_="">
    <xsd:import namespace="0e656187-b300-4fb0-8bf4-3a50f872073c"/>
    <xsd:element name="properties">
      <xsd:complexType>
        <xsd:sequence>
          <xsd:element name="documentManagement">
            <xsd:complexType>
              <xsd:all>
                <xsd:element ref="ns2:Date_x0020_publikimi" minOccurs="0"/>
                <xsd:element ref="ns2:Nr_x002e__x0020_akti"/>
                <xsd:element ref="ns2:Data_x0020_e_x0020_Krijimit" minOccurs="0"/>
                <xsd:element ref="ns2:URL" minOccurs="0"/>
                <xsd:element ref="ns2:Institucion_x0020_Pergjegjes"/>
                <xsd:element ref="ns2:Lloji_x0020_i_x0020_aktit"/>
                <xsd:element ref="ns2:Tipi_x0020_i_x0020_aktit" minOccurs="0"/>
                <xsd:element ref="ns2:P_x00eb_rshkrimi" minOccurs="0"/>
                <xsd:element ref="ns2:Data_x0020_e_x0020_FZ" minOccurs="0"/>
                <xsd:element ref="ns2:Akte_x0020_ekstra" minOccurs="0"/>
                <xsd:element ref="ns2:Nr_x002e__x0020_FZ" minOccurs="0"/>
                <xsd:element ref="ns2:Krijuesi" minOccurs="0"/>
                <xsd:element ref="ns2:Date_x0020_protokolli"/>
                <xsd:element ref="ns2:Titulli"/>
                <xsd:element ref="ns2:Modifikuesi" minOccurs="0"/>
                <xsd:element ref="ns2:Nr_x002e__x0020_prot_x0020_QBZ"/>
                <xsd:element ref="ns2:Data_x0020_e_x0020_Modifikimit" minOccurs="0"/>
                <xsd:element ref="ns2:Dekretuar" minOccurs="0"/>
                <xsd:element ref="ns2:Data"/>
                <xsd:element ref="ns2:Nr_x002e__x0020_protokolli_x0020_i_x0020_aktit"/>
                <xsd:element ref="ns2:Data_x0020_e_x0020_Aksesimit_x0020_t_x00eb__x0020_Fundit" minOccurs="0"/>
                <xsd:element ref="ns2:Eligible_x0020_To_x0020_Select" minOccurs="0"/>
              </xsd:all>
            </xsd:complexType>
          </xsd:element>
        </xsd:sequence>
      </xsd:complexType>
    </xsd:element>
  </xsd:schema>
  <xsd:schema xmlns:xsd="http://www.w3.org/2001/XMLSchema" xmlns:dms="http://schemas.microsoft.com/office/2006/documentManagement/types" targetNamespace="0e656187-b300-4fb0-8bf4-3a50f872073c" elementFormDefault="qualified">
    <xsd:import namespace="http://schemas.microsoft.com/office/2006/documentManagement/types"/>
    <xsd:element name="Date_x0020_publikimi" ma:index="8" nillable="true" ma:displayName="Date publikimi" ma:format="DateTime" ma:internalName="Date_x0020_publikimi">
      <xsd:simpleType>
        <xsd:restriction base="dms:DateTime">
</xsd:restriction>
      </xsd:simpleType>
    </xsd:element>
    <xsd:element name="Nr_x002e__x0020_akti" ma:index="9" ma:displayName="Nr. akti" ma:internalName="Nr_x002e__x0020_akti">
      <xsd:simpleType>
        <xsd:restriction base="dms:Text">
</xsd:restriction>
      </xsd:simpleType>
    </xsd:element>
    <xsd:element name="Data_x0020_e_x0020_Krijimit" ma:readOnly="true" ma:index="10" nillable="true" ma:displayName="Data e Krijimit" ma:format="DateTime" ma:internalName="Data_x0020_e_x0020_Krijimit">
      <xsd:simpleType>
        <xsd:restriction base="dms:DateTime">
</xsd:restriction>
      </xsd:simpleType>
    </xsd:element>
    <xsd:element name="URL" ma:index="11" nillable="true" ma:displayName="URL" ma:internalName="URL">
      <xsd:simpleType>
        <xsd:restriction base="dms:Text">
</xsd:restriction>
      </xsd:simpleType>
    </xsd:element>
    <xsd:element name="Institucion_x0020_Pergjegjes" ma:index="12" ma:displayName="Institucion Pergjegjes" ma:internalName="Institucion_x0020_Pergjegjes">
      <xsd:simpleType>
        <xsd:restriction base="dms:Text">
</xsd:restriction>
      </xsd:simpleType>
    </xsd:element>
    <xsd:element name="Lloji_x0020_i_x0020_aktit" ma:index="13" ma:displayName="Lloji i aktit" ma:format="Dropdown" ma:internalName="Lloji_x0020_i_x0020_aktit">
      <xsd:simpleType>
        <xsd:restriction base="dms:Choice">
          <xsd:enumeration value="Akt bazë"/>
          <xsd:enumeration value="Akt ndryshues"/>
          <xsd:enumeration value="Akt shfuqizues"/>
          <xsd:enumeration value="Ndreqje gabimi"/>
        </xsd:restriction>
      </xsd:simpleType>
    </xsd:element>
    <xsd:element name="Tipi_x0020_i_x0020_aktit" ma:index="14" nillable="true" ma:displayName="Tipi i aktit" ma:internalName="Tipi_x0020_i_x0020_aktit">
      <xsd:simpleType>
        <xsd:restriction base="dms:Text">
</xsd:restriction>
      </xsd:simpleType>
    </xsd:element>
    <xsd:element name="P_x00eb_rshkrimi" ma:index="15" nillable="true" ma:displayName="Përshkrimi" ma:internalName="P_x00eb_rshkrimi">
      <xsd:simpleType>
        <xsd:restriction base="dms:Note">
</xsd:restriction>
      </xsd:simpleType>
    </xsd:element>
    <xsd:element name="Data_x0020_e_x0020_FZ" ma:index="16" nillable="true" ma:displayName="Data e FZ" ma:format="DateOnly" ma:internalName="Data_x0020_e_x0020_FZ">
      <xsd:simpleType>
        <xsd:restriction base="dms:DateTime">
</xsd:restriction>
      </xsd:simpleType>
    </xsd:element>
    <xsd:element name="Akte_x0020_ekstra" ma:index="17" nillable="true" ma:displayName="Akte ekstra" ma:default="0" ma:internalName="Akte_x0020_ekstra">
      <xsd:simpleType>
        <xsd:restriction base="dms:Boolean">
</xsd:restriction>
      </xsd:simpleType>
    </xsd:element>
    <xsd:element name="Nr_x002e__x0020_FZ" ma:index="18" nillable="true" ma:displayName="Nr. FZ" ma:internalName="Nr_x002e__x0020_FZ">
      <xsd:simpleType>
        <xsd:restriction base="dms:Text">
</xsd:restriction>
      </xsd:simpleType>
    </xsd:element>
    <xsd:element name="Krijuesi" ma:readOnly="true" ma:index="19" nillable="true" ma:displayName="Krijuesi" ma:internalName="Krijuesi">
      <xsd:simpleType>
        <xsd:restriction base="dms:Text">
</xsd:restriction>
      </xsd:simpleType>
    </xsd:element>
    <xsd:element name="Date_x0020_protokolli" ma:index="20" ma:displayName="Date protokolli" ma:format="DateOnly" ma:internalName="Date_x0020_protokolli">
      <xsd:simpleType>
        <xsd:restriction base="dms:DateTime">
</xsd:restriction>
      </xsd:simpleType>
    </xsd:element>
    <xsd:element name="Titulli" ma:index="21" ma:displayName="Titulli" ma:internalName="Titulli">
      <xsd:simpleType>
        <xsd:restriction base="dms:Text">
</xsd:restriction>
      </xsd:simpleType>
    </xsd:element>
    <xsd:element name="Modifikuesi" ma:readOnly="true" ma:index="22" nillable="true" ma:displayName="Modifikuesi" ma:internalName="Modifikuesi">
      <xsd:simpleType>
        <xsd:restriction base="dms:Text">
</xsd:restriction>
      </xsd:simpleType>
    </xsd:element>
    <xsd:element name="Nr_x002e__x0020_prot_x0020_QBZ" ma:index="23" ma:displayName="Nr. prot QBZ" ma:internalName="Nr_x002e__x0020_prot_x0020_QBZ">
      <xsd:simpleType>
        <xsd:restriction base="dms:Text">
</xsd:restriction>
      </xsd:simpleType>
    </xsd:element>
    <xsd:element name="Data_x0020_e_x0020_Modifikimit" ma:readOnly="true" ma:index="24" nillable="true" ma:displayName="Data e Modifikimit" ma:format="DateTime" ma:internalName="Data_x0020_e_x0020_Modifikimit">
      <xsd:simpleType>
        <xsd:restriction base="dms:DateTime">
</xsd:restriction>
      </xsd:simpleType>
    </xsd:element>
    <xsd:element name="Dekretuar" ma:index="25" nillable="true" ma:displayName="Dekretuar" ma:default="0" ma:internalName="Dekretuar">
      <xsd:simpleType>
        <xsd:restriction base="dms:Boolean">
</xsd:restriction>
      </xsd:simpleType>
    </xsd:element>
    <xsd:element name="Data" ma:index="26" ma:displayName="Data" ma:format="DateOnly" ma:internalName="Data">
      <xsd:simpleType>
        <xsd:restriction base="dms:DateTime">
</xsd:restriction>
      </xsd:simpleType>
    </xsd:element>
    <xsd:element name="Nr_x002e__x0020_protokolli_x0020_i_x0020_aktit" ma:index="27" ma:displayName="Nr. protokolli i aktit" ma:internalName="Nr_x002e__x0020_protokolli_x0020_i_x0020_aktit">
      <xsd:simpleType>
        <xsd:restriction base="dms:Text">
</xsd:restriction>
      </xsd:simpleType>
    </xsd:element>
    <xsd:element name="Data_x0020_e_x0020_Aksesimit_x0020_t_x00eb__x0020_Fundit" ma:readOnly="true" ma:index="28" nillable="true" ma:displayName="Data e Aksesimit të Fundit" ma:format="DateTime" ma:internalName="Data_x0020_e_x0020_Aksesimit_x0020_t_x00eb__x0020_Fundit">
      <xsd:simpleType>
        <xsd:restriction base="dms:DateTime">
</xsd:restriction>
      </xsd:simpleType>
    </xsd:element>
    <xsd:element name="Eligible_x0020_To_x0020_Select" ma:index="29" nillable="true" ma:displayName="Eligible To Select" ma:default="0" ma:internalName="Eligible_x0020_To_x0020_Select">
      <xsd:simpleType>
        <xsd:restriction base="dms:Boolean">
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office/internal/2005/internalDocumentation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-Type" ma:readOnly="tru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/>
          </xsd:annotation>
        </xsd:element>
        <xsd:element name="lastModifiedBy" minOccurs="0" maxOccurs="1" type="xsd:string"/>
        <xsd:element ref="dcterms:modified" minOccurs="0" maxOccurs="1"/>
        <xsd:element name="lastPrinted" minOccurs="0" maxOccurs="1" type="xsd:dateTime"/>
        <xsd:element name="contentStatus" minOccurs="0" maxOccurs="1" type="xsd:string"/>
      </xsd:all>
    </xsd:complexType>
  </xsd:schema>
</ct:contentTypeSchema>
</file>

<file path=customXml/item34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Props1.xml><?xml version="1.0" encoding="utf-8"?>
<ds:datastoreItem xmlns:ds="http://schemas.openxmlformats.org/officeDocument/2006/customXml" ds:itemID="{BB839275-2CB7-474A-894B-CCAF4A46FC53}">
  <ds:schemaRefs>
    <ds:schemaRef ds:uri="http://www.wps.cn/android/officeDocument/2013/mofficeCustomData"/>
  </ds:schemaRefs>
</ds:datastoreItem>
</file>

<file path=customXml/itemProps2.xml><?xml version="1.0" encoding="utf-8"?>
<ds:datastoreItem xmlns:ds="http://schemas.openxmlformats.org/officeDocument/2006/customXml" ds:itemID="{1FA1C084-904F-4755-9B70-9AE6849DC8D4}">
  <ds:schemaRefs>
    <ds:schemaRef ds:uri="http://www.wps.cn/android/officeDocument/2013/mofficeCustomData"/>
  </ds:schemaRefs>
</ds:datastoreItem>
</file>

<file path=customXml/itemProps3.xml><?xml version="1.0" encoding="utf-8"?>
<ds:datastoreItem xmlns:ds="http://schemas.openxmlformats.org/officeDocument/2006/customXml" ds:itemID="{AE2F7340-36D1-4C20-AFD8-E7565C156E69}">
  <ds:schemaRefs>
    <ds:schemaRef ds:uri="http://www.wps.cn/android/officeDocument/2013/mofficeCustomData"/>
  </ds:schemaRefs>
</ds:datastoreItem>
</file>

<file path=customXml/itemProps4.xml><?xml version="1.0" encoding="utf-8"?>
<ds:datastoreItem xmlns:ds="http://schemas.openxmlformats.org/officeDocument/2006/customXml" ds:itemID="{D5FD953F-ECB5-40A2-8EF7-095E68873752}">
  <ds:schemaRefs>
    <ds:schemaRef ds:uri="http://www.wps.cn/android/officeDocument/2013/mofficeCustomData"/>
  </ds:schemaRefs>
</ds:datastoreItem>
</file>

<file path=customXml/itemProps5.xml><?xml version="1.0" encoding="utf-8"?>
<ds:datastoreItem xmlns:ds="http://schemas.openxmlformats.org/officeDocument/2006/customXml" ds:itemID="{4F1A0DE8-55C7-4EDD-8A48-9976A4A1D4EB}">
  <ds:schemaRefs>
    <ds:schemaRef ds:uri="http://www.wps.cn/android/officeDocument/2013/mofficeCustomData"/>
  </ds:schemaRefs>
</ds:datastoreItem>
</file>

<file path=customXml/itemProps6.xml><?xml version="1.0" encoding="utf-8"?>
<ds:datastoreItem xmlns:ds="http://schemas.openxmlformats.org/officeDocument/2006/customXml" ds:itemID="{489800F3-E0A0-4C0D-90D2-D24472D1B7C7}">
  <ds:schemaRefs>
    <ds:schemaRef ds:uri="http://www.wps.cn/android/officeDocument/2013/mofficeCustomData"/>
  </ds:schemaRefs>
</ds:datastoreItem>
</file>

<file path=customXml/itemProps7.xml><?xml version="1.0" encoding="utf-8"?>
<ds:datastoreItem xmlns:ds="http://schemas.openxmlformats.org/officeDocument/2006/customXml" ds:itemID="{73A9FD2C-E0AE-4619-BA79-98B1E765CCFF}">
  <ds:schemaRefs>
    <ds:schemaRef ds:uri="http://www.wps.cn/android/officeDocument/2013/mofficeCustomData"/>
  </ds:schemaRefs>
</ds:datastoreItem>
</file>

<file path=customXml/itemProps8.xml><?xml version="1.0" encoding="utf-8"?>
<ds:datastoreItem xmlns:ds="http://schemas.openxmlformats.org/officeDocument/2006/customXml" ds:itemID="{B173D8DA-4EB8-47A2-84DD-953F5E5E5428}">
  <ds:schemaRefs>
    <ds:schemaRef ds:uri="http://www.wps.cn/android/officeDocument/2013/mofficeCustomData"/>
  </ds:schemaRefs>
</ds:datastoreItem>
</file>

<file path=customXml/itemProps9.xml><?xml version="1.0" encoding="utf-8"?>
<ds:datastoreItem xmlns:ds="http://schemas.openxmlformats.org/officeDocument/2006/customXml" ds:itemID="{FAEF5BD3-1AB3-4CBC-B4D4-DC46E63588C9}">
  <ds:schemaRefs>
    <ds:schemaRef ds:uri="http://www.wps.cn/android/officeDocument/2013/mofficeCustomData"/>
  </ds:schemaRefs>
</ds:datastoreItem>
</file>

<file path=customXml/itemProps10.xml><?xml version="1.0" encoding="utf-8"?>
<ds:datastoreItem xmlns:ds="http://schemas.openxmlformats.org/officeDocument/2006/customXml" ds:itemID="{8F9A912C-5D96-4DA4-B430-EDDE7CFA5B91}">
  <ds:schemaRefs>
    <ds:schemaRef ds:uri="http://www.wps.cn/android/officeDocument/2013/mofficeCustomData"/>
  </ds:schemaRefs>
</ds:datastoreItem>
</file>

<file path=customXml/itemProps11.xml><?xml version="1.0" encoding="utf-8"?>
<ds:datastoreItem xmlns:ds="http://schemas.openxmlformats.org/officeDocument/2006/customXml" ds:itemID="{60CAF9EF-5242-4F17-8B83-2CDC3B290FDB}">
  <ds:schemaRefs>
    <ds:schemaRef ds:uri="http://www.wps.cn/android/officeDocument/2013/mofficeCustomData"/>
  </ds:schemaRefs>
</ds:datastoreItem>
</file>

<file path=customXml/itemProps12.xml><?xml version="1.0" encoding="utf-8"?>
<ds:datastoreItem xmlns:ds="http://schemas.openxmlformats.org/officeDocument/2006/customXml" ds:itemID="{DA7DE164-EBE1-48F2-BAE7-9CD3968FD171}">
  <ds:schemaRefs>
    <ds:schemaRef ds:uri="http://www.wps.cn/android/officeDocument/2013/mofficeCustomData"/>
  </ds:schemaRefs>
</ds:datastoreItem>
</file>

<file path=customXml/itemProps13.xml><?xml version="1.0" encoding="utf-8"?>
<ds:datastoreItem xmlns:ds="http://schemas.openxmlformats.org/officeDocument/2006/customXml" ds:itemID="{9E43685D-3E88-48CA-9EA0-B5F500D17155}">
  <ds:schemaRefs>
    <ds:schemaRef ds:uri="http://www.wps.cn/android/officeDocument/2013/mofficeCustomData"/>
  </ds:schemaRefs>
</ds:datastoreItem>
</file>

<file path=customXml/itemProps14.xml><?xml version="1.0" encoding="utf-8"?>
<ds:datastoreItem xmlns:ds="http://schemas.openxmlformats.org/officeDocument/2006/customXml" ds:itemID="{82B8A3B0-0F62-416F-9BCE-2684D604E96A}">
  <ds:schemaRefs>
    <ds:schemaRef ds:uri="http://www.wps.cn/android/officeDocument/2013/mofficeCustomData"/>
  </ds:schemaRefs>
</ds:datastoreItem>
</file>

<file path=customXml/itemProps15.xml><?xml version="1.0" encoding="utf-8"?>
<ds:datastoreItem xmlns:ds="http://schemas.openxmlformats.org/officeDocument/2006/customXml" ds:itemID="{07879F49-7D85-48E0-AA49-6F653D88DFED}">
  <ds:schemaRefs>
    <ds:schemaRef ds:uri="http://www.wps.cn/android/officeDocument/2013/mofficeCustomData"/>
  </ds:schemaRefs>
</ds:datastoreItem>
</file>

<file path=customXml/itemProps16.xml><?xml version="1.0" encoding="utf-8"?>
<ds:datastoreItem xmlns:ds="http://schemas.openxmlformats.org/officeDocument/2006/customXml" ds:itemID="{6D242165-B6E9-4C37-92A4-6A35CA3E5DA3}">
  <ds:schemaRefs>
    <ds:schemaRef ds:uri="http://www.wps.cn/android/officeDocument/2013/mofficeCustomData"/>
  </ds:schemaRefs>
</ds:datastoreItem>
</file>

<file path=customXml/itemProps17.xml><?xml version="1.0" encoding="utf-8"?>
<ds:datastoreItem xmlns:ds="http://schemas.openxmlformats.org/officeDocument/2006/customXml" ds:itemID="{214B2925-A415-4444-A5D2-04F9996C3E9B}">
  <ds:schemaRefs>
    <ds:schemaRef ds:uri="http://www.wps.cn/android/officeDocument/2013/mofficeCustomData"/>
  </ds:schemaRefs>
</ds:datastoreItem>
</file>

<file path=customXml/itemProps18.xml><?xml version="1.0" encoding="utf-8"?>
<ds:datastoreItem xmlns:ds="http://schemas.openxmlformats.org/officeDocument/2006/customXml" ds:itemID="{A0467E79-EC2C-4A91-8DFE-0F4CC786AA39}">
  <ds:schemaRefs>
    <ds:schemaRef ds:uri="http://www.wps.cn/android/officeDocument/2013/mofficeCustomData"/>
  </ds:schemaRefs>
</ds:datastoreItem>
</file>

<file path=customXml/itemProps19.xml><?xml version="1.0" encoding="utf-8"?>
<ds:datastoreItem xmlns:ds="http://schemas.openxmlformats.org/officeDocument/2006/customXml" ds:itemID="{34F4684E-2EF0-464F-8A6A-A98CEB94CB1B}">
  <ds:schemaRefs>
    <ds:schemaRef ds:uri="http://schemas.microsoft.com/office/2006/metadata/properties"/>
    <ds:schemaRef ds:uri="http://schemas.microsoft.com/office/infopath/2007/PartnerControls"/>
    <ds:schemaRef ds:uri="0e656187-b300-4fb0-8bf4-3a50f872073c"/>
  </ds:schemaRefs>
</ds:datastoreItem>
</file>

<file path=customXml/itemProps20.xml><?xml version="1.0" encoding="utf-8"?>
<ds:datastoreItem xmlns:ds="http://schemas.openxmlformats.org/officeDocument/2006/customXml" ds:itemID="{6A9283EE-E7E6-4781-8F36-8DCBF41E1C8A}">
  <ds:schemaRefs>
    <ds:schemaRef ds:uri="http://schemas.microsoft.com/sharepoint/v3/contenttype/forms"/>
  </ds:schemaRefs>
</ds:datastoreItem>
</file>

<file path=customXml/itemProps21.xml><?xml version="1.0" encoding="utf-8"?>
<ds:datastoreItem xmlns:ds="http://schemas.openxmlformats.org/officeDocument/2006/customXml" ds:itemID="{CFB1DFE3-66BA-4F91-AC5D-7D2A3ADB85E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e656187-b300-4fb0-8bf4-3a50f872073c"/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http://purl.org/dc/terms/"/>
    <ds:schemaRef ds:uri="http://schemas.microsoft.com/office/internal/2005/internalDocumentation"/>
  </ds:schemaRefs>
</ds:datastoreItem>
</file>

<file path=customXml/itemProps22.xml><?xml version="1.0" encoding="utf-8"?>
<ds:datastoreItem xmlns:ds="http://schemas.openxmlformats.org/officeDocument/2006/customXml" ds:itemID="{0E208F62-0946-4807-852E-DC9A43BFEE8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e656187-b300-4fb0-8bf4-3a50f872073c"/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http://purl.org/dc/terms/"/>
    <ds:schemaRef ds:uri="http://schemas.microsoft.com/office/internal/2005/internalDocumentation"/>
  </ds:schemaRefs>
</ds:datastoreItem>
</file>

<file path=customXml/itemProps23.xml><?xml version="1.0" encoding="utf-8"?>
<ds:datastoreItem xmlns:ds="http://schemas.openxmlformats.org/officeDocument/2006/customXml" ds:itemID="{632B2F04-8C26-4875-848C-9D7B9F31E0B6}">
  <ds:schemaRefs>
    <ds:schemaRef ds:uri="http://schemas.microsoft.com/sharepoint/v3/contenttype/forms"/>
  </ds:schemaRefs>
</ds:datastoreItem>
</file>

<file path=customXml/itemProps24.xml><?xml version="1.0" encoding="utf-8"?>
<ds:datastoreItem xmlns:ds="http://schemas.openxmlformats.org/officeDocument/2006/customXml" ds:itemID="{EE29F259-1153-4E05-BD4C-0E68D26C8135}">
  <ds:schemaRefs>
    <ds:schemaRef ds:uri="http://schemas.microsoft.com/sharepoint/v3/contenttype/forms"/>
  </ds:schemaRefs>
</ds:datastoreItem>
</file>

<file path=customXml/itemProps25.xml><?xml version="1.0" encoding="utf-8"?>
<ds:datastoreItem xmlns:ds="http://schemas.openxmlformats.org/officeDocument/2006/customXml" ds:itemID="{792E9DC8-A524-4D8F-9FCC-A5F3B5DCA50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e656187-b300-4fb0-8bf4-3a50f872073c"/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http://purl.org/dc/terms/"/>
    <ds:schemaRef ds:uri="http://schemas.microsoft.com/office/internal/2005/internalDocumentation"/>
  </ds:schemaRefs>
</ds:datastoreItem>
</file>

<file path=customXml/itemProps26.xml><?xml version="1.0" encoding="utf-8"?>
<ds:datastoreItem xmlns:ds="http://schemas.openxmlformats.org/officeDocument/2006/customXml" ds:itemID="{6FDF4419-EA01-45F7-B2FC-95AE2C4988CF}">
  <ds:schemaRefs>
    <ds:schemaRef ds:uri="http://schemas.microsoft.com/sharepoint/v3/contenttype/forms"/>
  </ds:schemaRefs>
</ds:datastoreItem>
</file>

<file path=customXml/itemProps27.xml><?xml version="1.0" encoding="utf-8"?>
<ds:datastoreItem xmlns:ds="http://schemas.openxmlformats.org/officeDocument/2006/customXml" ds:itemID="{4F192D24-D223-4548-89EA-78481C0E928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e656187-b300-4fb0-8bf4-3a50f872073c"/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http://purl.org/dc/terms/"/>
    <ds:schemaRef ds:uri="http://schemas.microsoft.com/office/internal/2005/internalDocumentation"/>
  </ds:schemaRefs>
</ds:datastoreItem>
</file>

<file path=customXml/itemProps28.xml><?xml version="1.0" encoding="utf-8"?>
<ds:datastoreItem xmlns:ds="http://schemas.openxmlformats.org/officeDocument/2006/customXml" ds:itemID="{F01FC4D3-7D60-4E06-A5C2-6B3CDF6B5B5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e656187-b300-4fb0-8bf4-3a50f872073c"/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http://purl.org/dc/terms/"/>
    <ds:schemaRef ds:uri="http://schemas.microsoft.com/office/internal/2005/internalDocumentation"/>
  </ds:schemaRefs>
</ds:datastoreItem>
</file>

<file path=customXml/itemProps29.xml><?xml version="1.0" encoding="utf-8"?>
<ds:datastoreItem xmlns:ds="http://schemas.openxmlformats.org/officeDocument/2006/customXml" ds:itemID="{260719C6-EF66-47D0-9D7B-941317B7C8C5}">
  <ds:schemaRefs>
    <ds:schemaRef ds:uri="http://schemas.microsoft.com/sharepoint/v3/contenttype/forms"/>
  </ds:schemaRefs>
</ds:datastoreItem>
</file>

<file path=customXml/itemProps30.xml><?xml version="1.0" encoding="utf-8"?>
<ds:datastoreItem xmlns:ds="http://schemas.openxmlformats.org/officeDocument/2006/customXml" ds:itemID="{4C61EEE8-8036-4F71-A5C8-1A76F5331C47}">
  <ds:schemaRefs>
    <ds:schemaRef ds:uri="http://schemas.microsoft.com/sharepoint/v3/contenttype/forms"/>
  </ds:schemaRefs>
</ds:datastoreItem>
</file>

<file path=customXml/itemProps31.xml><?xml version="1.0" encoding="utf-8"?>
<ds:datastoreItem xmlns:ds="http://schemas.openxmlformats.org/officeDocument/2006/customXml" ds:itemID="{1360A9C1-BF81-4E80-9D22-E86AB616691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e656187-b300-4fb0-8bf4-3a50f872073c"/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http://purl.org/dc/terms/"/>
    <ds:schemaRef ds:uri="http://schemas.microsoft.com/office/internal/2005/internalDocumentation"/>
  </ds:schemaRefs>
</ds:datastoreItem>
</file>

<file path=customXml/itemProps32.xml><?xml version="1.0" encoding="utf-8"?>
<ds:datastoreItem xmlns:ds="http://schemas.openxmlformats.org/officeDocument/2006/customXml" ds:itemID="{3935A5DB-74D7-45F6-9FC9-5B818294F5B9}">
  <ds:schemaRefs>
    <ds:schemaRef ds:uri="http://schemas.microsoft.com/sharepoint/v3/contenttype/forms"/>
  </ds:schemaRefs>
</ds:datastoreItem>
</file>

<file path=customXml/itemProps33.xml><?xml version="1.0" encoding="utf-8"?>
<ds:datastoreItem xmlns:ds="http://schemas.openxmlformats.org/officeDocument/2006/customXml" ds:itemID="{ECE892ED-6D87-445E-99AE-0A297A700BC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e656187-b300-4fb0-8bf4-3a50f872073c"/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http://purl.org/dc/terms/"/>
    <ds:schemaRef ds:uri="http://schemas.microsoft.com/office/internal/2005/internalDocumentation"/>
  </ds:schemaRefs>
</ds:datastoreItem>
</file>

<file path=customXml/itemProps34.xml><?xml version="1.0" encoding="utf-8"?>
<ds:datastoreItem xmlns:ds="http://schemas.openxmlformats.org/officeDocument/2006/customXml" ds:itemID="{CC625246-112F-49A4-A744-47BADC6F6415}">
  <ds:schemaRefs>
    <ds:schemaRef ds:uri="http://schemas.openxmlformats.org/officeDocument/2006/bibliography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42</TotalTime>
  <Pages>3</Pages>
  <Words>1494</Words>
  <Characters>8522</Characters>
  <Application>Microsoft Office Word</Application>
  <DocSecurity>0</DocSecurity>
  <Lines>71</Lines>
  <Paragraphs>19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>Mbi miratimin e listës së tarifave të ALPEX për tregun brenda së njëjtës ditë</vt:lpstr>
    </vt:vector>
  </TitlesOfParts>
  <Company>Hewlett-Packard Company</Company>
  <LinksUpToDate>false</LinksUpToDate>
  <CharactersWithSpaces>9997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Mbi miratimin e listës së tarifave të ALPEX për tregun brenda së njëjtës ditë</dc:title>
  <dc:creator>DJZM</dc:creator>
  <cp:lastModifiedBy>Alma Lisaku</cp:lastModifiedBy>
  <cp:revision>57</cp:revision>
  <cp:lastPrinted>2024-05-24T09:34:00Z</cp:lastPrinted>
  <dcterms:created xsi:type="dcterms:W3CDTF">2024-06-19T12:21:00Z</dcterms:created>
  <dcterms:modified xsi:type="dcterms:W3CDTF">2024-06-28T10:31:00Z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e52cd9e8e5b54c3ab9b88637ed1748eb</vt:lpwstr>
  </property>
</Properties>
</file>